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B01C4-BC07-4E36-8CA4-48C93299B7E5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7B0DE-BECA-469C-A4C8-F7DCE792D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69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7B0DE-BECA-469C-A4C8-F7DCE792DC3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39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9BD4-E51C-4088-A484-74806688A3E8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07C3-375D-436D-9B9E-201D29242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83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9BD4-E51C-4088-A484-74806688A3E8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07C3-375D-436D-9B9E-201D29242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94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9BD4-E51C-4088-A484-74806688A3E8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07C3-375D-436D-9B9E-201D29242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99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9BD4-E51C-4088-A484-74806688A3E8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07C3-375D-436D-9B9E-201D29242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33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9BD4-E51C-4088-A484-74806688A3E8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07C3-375D-436D-9B9E-201D29242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01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9BD4-E51C-4088-A484-74806688A3E8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07C3-375D-436D-9B9E-201D29242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88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9BD4-E51C-4088-A484-74806688A3E8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07C3-375D-436D-9B9E-201D29242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66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9BD4-E51C-4088-A484-74806688A3E8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07C3-375D-436D-9B9E-201D29242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01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9BD4-E51C-4088-A484-74806688A3E8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07C3-375D-436D-9B9E-201D29242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97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9BD4-E51C-4088-A484-74806688A3E8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07C3-375D-436D-9B9E-201D29242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26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9BD4-E51C-4088-A484-74806688A3E8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07C3-375D-436D-9B9E-201D29242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27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D9BD4-E51C-4088-A484-74806688A3E8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A07C3-375D-436D-9B9E-201D29242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91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Opération « voir et être  vu »</a:t>
            </a:r>
            <a:br>
              <a:rPr lang="fr-FR" b="1" dirty="0" smtClean="0">
                <a:solidFill>
                  <a:srgbClr val="0070C0"/>
                </a:solidFill>
              </a:rPr>
            </a:br>
            <a:r>
              <a:rPr lang="fr-FR" sz="3600" b="1" dirty="0" smtClean="0">
                <a:solidFill>
                  <a:srgbClr val="0070C0"/>
                </a:solidFill>
              </a:rPr>
              <a:t>Lycée Henri Avril et Mairie de Lamballe</a:t>
            </a:r>
            <a:br>
              <a:rPr lang="fr-FR" sz="3600" b="1" dirty="0" smtClean="0">
                <a:solidFill>
                  <a:srgbClr val="0070C0"/>
                </a:solidFill>
              </a:rPr>
            </a:br>
            <a:r>
              <a:rPr lang="fr-FR" sz="3600" b="1" dirty="0" smtClean="0">
                <a:solidFill>
                  <a:srgbClr val="0070C0"/>
                </a:solidFill>
              </a:rPr>
              <a:t>17 octobre et 07 novembre 2017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 descr="C:\Users\gquehe\Desktop\photos voir et etre vu 17 octobre 2017\DSCN1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73" y="2060848"/>
            <a:ext cx="662473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15616" y="580526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Installation sur le parking de l’ancienne caserne de pompiers avec les élèves de 1</a:t>
            </a:r>
            <a:r>
              <a:rPr lang="fr-FR" b="1" baseline="30000" dirty="0" smtClean="0">
                <a:solidFill>
                  <a:srgbClr val="0070C0"/>
                </a:solidFill>
              </a:rPr>
              <a:t>ère</a:t>
            </a:r>
            <a:r>
              <a:rPr lang="fr-FR" b="1" dirty="0" smtClean="0">
                <a:solidFill>
                  <a:srgbClr val="0070C0"/>
                </a:solidFill>
              </a:rPr>
              <a:t> et terminale bac pro VTR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Opération « voir et être  vu »</a:t>
            </a:r>
            <a:br>
              <a:rPr lang="fr-FR" b="1" dirty="0" smtClean="0">
                <a:solidFill>
                  <a:srgbClr val="0070C0"/>
                </a:solidFill>
              </a:rPr>
            </a:br>
            <a:r>
              <a:rPr lang="fr-FR" sz="3600" b="1" dirty="0" smtClean="0">
                <a:solidFill>
                  <a:srgbClr val="0070C0"/>
                </a:solidFill>
              </a:rPr>
              <a:t>Lycée Henri Avril et Mairie de Lamballe</a:t>
            </a:r>
            <a:br>
              <a:rPr lang="fr-FR" sz="3600" b="1" dirty="0" smtClean="0">
                <a:solidFill>
                  <a:srgbClr val="0070C0"/>
                </a:solidFill>
              </a:rPr>
            </a:br>
            <a:r>
              <a:rPr lang="fr-FR" sz="3600" b="1" dirty="0" smtClean="0">
                <a:solidFill>
                  <a:srgbClr val="0070C0"/>
                </a:solidFill>
              </a:rPr>
              <a:t>17 octobre et 07 novembre 2017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15616" y="580526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 smtClean="0">
              <a:solidFill>
                <a:srgbClr val="0070C0"/>
              </a:solidFill>
            </a:endParaRPr>
          </a:p>
          <a:p>
            <a:pPr algn="ctr"/>
            <a:r>
              <a:rPr lang="fr-FR" b="1" dirty="0" smtClean="0">
                <a:solidFill>
                  <a:srgbClr val="0070C0"/>
                </a:solidFill>
              </a:rPr>
              <a:t>La circulation est assurée par la Police Municipale de Lamballe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gquehe\Desktop\photos voir et etre vu 17 octobre 2017\DSCN1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63176"/>
            <a:ext cx="6552728" cy="354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6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Opération « voir et être  vu »</a:t>
            </a:r>
            <a:br>
              <a:rPr lang="fr-FR" b="1" dirty="0" smtClean="0">
                <a:solidFill>
                  <a:srgbClr val="0070C0"/>
                </a:solidFill>
              </a:rPr>
            </a:br>
            <a:r>
              <a:rPr lang="fr-FR" sz="3600" b="1" dirty="0" smtClean="0">
                <a:solidFill>
                  <a:srgbClr val="0070C0"/>
                </a:solidFill>
              </a:rPr>
              <a:t>Lycée Henri Avril et Mairie de Lamballe</a:t>
            </a:r>
            <a:br>
              <a:rPr lang="fr-FR" sz="3600" b="1" dirty="0" smtClean="0">
                <a:solidFill>
                  <a:srgbClr val="0070C0"/>
                </a:solidFill>
              </a:rPr>
            </a:br>
            <a:r>
              <a:rPr lang="fr-FR" sz="3600" b="1" dirty="0" smtClean="0">
                <a:solidFill>
                  <a:srgbClr val="0070C0"/>
                </a:solidFill>
              </a:rPr>
              <a:t>17 octobre et 07 novembre 2017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15616" y="580526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 smtClean="0">
              <a:solidFill>
                <a:srgbClr val="0070C0"/>
              </a:solidFill>
            </a:endParaRPr>
          </a:p>
          <a:p>
            <a:pPr algn="ctr"/>
            <a:r>
              <a:rPr lang="fr-FR" b="1" dirty="0" smtClean="0">
                <a:solidFill>
                  <a:srgbClr val="0070C0"/>
                </a:solidFill>
              </a:rPr>
              <a:t>La prise en charge est rapide et efficace, par 4 élèves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gquehe\Desktop\photos voir et etre vu 17 octobre 2017\DSCN13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35" y="2222537"/>
            <a:ext cx="6220121" cy="343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4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Opération « voir et être  vu »</a:t>
            </a:r>
            <a:br>
              <a:rPr lang="fr-FR" b="1" dirty="0" smtClean="0">
                <a:solidFill>
                  <a:srgbClr val="0070C0"/>
                </a:solidFill>
              </a:rPr>
            </a:br>
            <a:r>
              <a:rPr lang="fr-FR" sz="3600" b="1" dirty="0" smtClean="0">
                <a:solidFill>
                  <a:srgbClr val="0070C0"/>
                </a:solidFill>
              </a:rPr>
              <a:t>Lycée Henri Avril et Mairie de Lamballe</a:t>
            </a:r>
            <a:br>
              <a:rPr lang="fr-FR" sz="3600" b="1" dirty="0" smtClean="0">
                <a:solidFill>
                  <a:srgbClr val="0070C0"/>
                </a:solidFill>
              </a:rPr>
            </a:br>
            <a:r>
              <a:rPr lang="fr-FR" sz="3600" b="1" dirty="0" smtClean="0">
                <a:solidFill>
                  <a:srgbClr val="0070C0"/>
                </a:solidFill>
              </a:rPr>
              <a:t>17 octobre et 07 novembre 2017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15616" y="580526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 smtClean="0">
              <a:solidFill>
                <a:srgbClr val="0070C0"/>
              </a:solidFill>
            </a:endParaRPr>
          </a:p>
          <a:p>
            <a:pPr algn="ctr"/>
            <a:r>
              <a:rPr lang="fr-FR" b="1" dirty="0" smtClean="0">
                <a:solidFill>
                  <a:srgbClr val="0070C0"/>
                </a:solidFill>
              </a:rPr>
              <a:t>Un poste réglage des optiques des véhicules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gquehe\Desktop\photos voir et etre vu 17 octobre 2017\DSCN1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48" y="1988840"/>
            <a:ext cx="655662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1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Opération « voir et être  vu »</a:t>
            </a:r>
            <a:br>
              <a:rPr lang="fr-FR" b="1" dirty="0" smtClean="0">
                <a:solidFill>
                  <a:srgbClr val="0070C0"/>
                </a:solidFill>
              </a:rPr>
            </a:br>
            <a:r>
              <a:rPr lang="fr-FR" sz="3600" b="1" dirty="0" smtClean="0">
                <a:solidFill>
                  <a:srgbClr val="0070C0"/>
                </a:solidFill>
              </a:rPr>
              <a:t>Lycée Henri Avril et Mairie de Lamballe</a:t>
            </a:r>
            <a:br>
              <a:rPr lang="fr-FR" sz="3600" b="1" dirty="0" smtClean="0">
                <a:solidFill>
                  <a:srgbClr val="0070C0"/>
                </a:solidFill>
              </a:rPr>
            </a:br>
            <a:r>
              <a:rPr lang="fr-FR" sz="3600" b="1" dirty="0" smtClean="0">
                <a:solidFill>
                  <a:srgbClr val="0070C0"/>
                </a:solidFill>
              </a:rPr>
              <a:t>17 octobre et 07 novembre 2017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228184" y="3429000"/>
            <a:ext cx="2257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 un poste gonflage des pneumatiques et vérification des niveaux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gquehe\Desktop\photos voir et etre vu 17 octobre 2017\DSCN1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06" y="2054831"/>
            <a:ext cx="4378222" cy="468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4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Opération « voir et être  vu »</a:t>
            </a:r>
            <a:br>
              <a:rPr lang="fr-FR" b="1" dirty="0" smtClean="0">
                <a:solidFill>
                  <a:srgbClr val="0070C0"/>
                </a:solidFill>
              </a:rPr>
            </a:br>
            <a:r>
              <a:rPr lang="fr-FR" sz="3600" b="1" dirty="0" smtClean="0">
                <a:solidFill>
                  <a:srgbClr val="0070C0"/>
                </a:solidFill>
              </a:rPr>
              <a:t>Lycée Henri Avril et Mairie de Lamballe</a:t>
            </a:r>
            <a:br>
              <a:rPr lang="fr-FR" sz="3600" b="1" dirty="0" smtClean="0">
                <a:solidFill>
                  <a:srgbClr val="0070C0"/>
                </a:solidFill>
              </a:rPr>
            </a:br>
            <a:r>
              <a:rPr lang="fr-FR" sz="3600" b="1" dirty="0" smtClean="0">
                <a:solidFill>
                  <a:srgbClr val="0070C0"/>
                </a:solidFill>
              </a:rPr>
              <a:t>17 octobre et 07 novembre 2017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652120" y="346550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Un compte rendu est effectué par les élèves au conducteur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gquehe\Desktop\photos voir et etre vu 17 octobre 2017\DSCN13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988841"/>
            <a:ext cx="4176463" cy="479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4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Opération « voir et être  vu »</a:t>
            </a:r>
            <a:br>
              <a:rPr lang="fr-FR" b="1" dirty="0" smtClean="0">
                <a:solidFill>
                  <a:srgbClr val="0070C0"/>
                </a:solidFill>
              </a:rPr>
            </a:br>
            <a:r>
              <a:rPr lang="fr-FR" sz="3600" b="1" dirty="0" smtClean="0">
                <a:solidFill>
                  <a:srgbClr val="0070C0"/>
                </a:solidFill>
              </a:rPr>
              <a:t>Lycée Henri Avril et Mairie de Lamballe</a:t>
            </a:r>
            <a:br>
              <a:rPr lang="fr-FR" sz="3600" b="1" dirty="0" smtClean="0">
                <a:solidFill>
                  <a:srgbClr val="0070C0"/>
                </a:solidFill>
              </a:rPr>
            </a:br>
            <a:r>
              <a:rPr lang="fr-FR" sz="3600" b="1" dirty="0" smtClean="0">
                <a:solidFill>
                  <a:srgbClr val="0070C0"/>
                </a:solidFill>
              </a:rPr>
              <a:t>17 octobre et 07 novembre 2017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15616" y="580526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C’est près de 70 véhicules tout âge qui ont été vérifiés sur ces deux demies journées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1"/>
            <a:ext cx="3600400" cy="334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139952" y="2276871"/>
            <a:ext cx="5760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7172" name="Picture 4" descr="C:\Users\gquehe\Desktop\photos voir et etre vu 17 octobre 2017\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1"/>
            <a:ext cx="3689798" cy="34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2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99</Words>
  <Application>Microsoft Office PowerPoint</Application>
  <PresentationFormat>Affichage à l'écran (4:3)</PresentationFormat>
  <Paragraphs>28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Opération « voir et être  vu » Lycée Henri Avril et Mairie de Lamballe 17 octobre et 07 novembre 2017</vt:lpstr>
      <vt:lpstr>Opération « voir et être  vu » Lycée Henri Avril et Mairie de Lamballe 17 octobre et 07 novembre 2017</vt:lpstr>
      <vt:lpstr>Opération « voir et être  vu » Lycée Henri Avril et Mairie de Lamballe 17 octobre et 07 novembre 2017</vt:lpstr>
      <vt:lpstr>Opération « voir et être  vu » Lycée Henri Avril et Mairie de Lamballe 17 octobre et 07 novembre 2017</vt:lpstr>
      <vt:lpstr>Opération « voir et être  vu » Lycée Henri Avril et Mairie de Lamballe 17 octobre et 07 novembre 2017</vt:lpstr>
      <vt:lpstr>Opération « voir et être  vu » Lycée Henri Avril et Mairie de Lamballe 17 octobre et 07 novembre 2017</vt:lpstr>
      <vt:lpstr>Opération « voir et être  vu » Lycée Henri Avril et Mairie de Lamballe 17 octobre et 07 novembre 2017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Opération « voir et être  vu » Lycée Henri Avril et Mairie de Lamballe</dc:title>
  <dc:creator>gquehe</dc:creator>
  <cp:lastModifiedBy>gquehe</cp:lastModifiedBy>
  <cp:revision>5</cp:revision>
  <dcterms:created xsi:type="dcterms:W3CDTF">2017-11-08T09:12:50Z</dcterms:created>
  <dcterms:modified xsi:type="dcterms:W3CDTF">2017-11-08T10:37:18Z</dcterms:modified>
</cp:coreProperties>
</file>