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3DC6B49-C134-43FF-BBB7-3CED0928E25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4759B5-4E57-40E8-8B63-81357EB632CD}" type="datetimeFigureOut">
              <a:rPr lang="fr-FR" smtClean="0"/>
              <a:t>18/12/2017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229600" cy="792088"/>
          </a:xfrm>
        </p:spPr>
        <p:txBody>
          <a:bodyPr/>
          <a:lstStyle/>
          <a:p>
            <a:pPr algn="ctr"/>
            <a:r>
              <a:rPr lang="fr-FR" sz="3600" b="1" dirty="0" smtClean="0"/>
              <a:t>Salon </a:t>
            </a:r>
            <a:r>
              <a:rPr lang="fr-FR" sz="3600" b="1" dirty="0"/>
              <a:t>S</a:t>
            </a:r>
            <a:r>
              <a:rPr lang="fr-FR" sz="3600" b="1" dirty="0" smtClean="0"/>
              <a:t>up’ Armor St Brieuc </a:t>
            </a:r>
            <a:r>
              <a:rPr lang="fr-FR" sz="3600" b="1" dirty="0" err="1" smtClean="0"/>
              <a:t>Brézillet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07, 08 et 09 décembre 2017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6840760" cy="2448272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>
                <a:solidFill>
                  <a:schemeClr val="tx2"/>
                </a:solidFill>
              </a:rPr>
              <a:t>Salon briochin sur l’enseignement supérieur, à destination des élèves de lycée.</a:t>
            </a:r>
          </a:p>
          <a:p>
            <a:pPr algn="just"/>
            <a:endParaRPr lang="fr-FR" sz="2400" dirty="0">
              <a:solidFill>
                <a:schemeClr val="tx2"/>
              </a:solidFill>
            </a:endParaRPr>
          </a:p>
          <a:p>
            <a:pPr algn="just"/>
            <a:r>
              <a:rPr lang="fr-FR" sz="2400" dirty="0" smtClean="0">
                <a:solidFill>
                  <a:schemeClr val="tx2"/>
                </a:solidFill>
              </a:rPr>
              <a:t>Les élèves de la Mention Complémentaire « sécurité civile et d’entreprise », assurent la sécurité des biens et des personnes durant 3 jours. </a:t>
            </a:r>
          </a:p>
          <a:p>
            <a:pPr algn="just"/>
            <a:endParaRPr lang="fr-FR" sz="2400" dirty="0" smtClean="0">
              <a:solidFill>
                <a:schemeClr val="tx2"/>
              </a:solidFill>
            </a:endParaRP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Promotion 2017/2018</a:t>
            </a:r>
          </a:p>
          <a:p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6236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Interventions:  secours  à  la  personne</a:t>
            </a:r>
            <a:endParaRPr lang="fr-FR" sz="24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3"/>
            <a:ext cx="3774777" cy="28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800219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Les interventions sont essentiellement des malaises, entorses… 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84377" cy="253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7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Accueil</a:t>
            </a:r>
            <a:r>
              <a:rPr lang="fr-FR" dirty="0" smtClean="0"/>
              <a:t> </a:t>
            </a:r>
            <a:r>
              <a:rPr lang="fr-FR" sz="2400" b="1" dirty="0" smtClean="0"/>
              <a:t>sur le stand  le samedi  matin avec les familles</a:t>
            </a:r>
            <a:endParaRPr lang="fr-FR" sz="24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14" y="1556792"/>
            <a:ext cx="3334005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317826" cy="248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2612"/>
            <a:ext cx="3240360" cy="243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499992" y="515719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</a:t>
            </a:r>
            <a:r>
              <a:rPr lang="fr-FR" b="1" dirty="0" smtClean="0">
                <a:solidFill>
                  <a:schemeClr val="tx2"/>
                </a:solidFill>
              </a:rPr>
              <a:t>e nombreux renseignements ont été donnés en vue des portes ouvertes du 24 mars 2018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8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5085184"/>
            <a:ext cx="3456384" cy="759668"/>
          </a:xfrm>
        </p:spPr>
        <p:txBody>
          <a:bodyPr/>
          <a:lstStyle/>
          <a:p>
            <a:r>
              <a:rPr lang="fr-FR" sz="1800" b="1" dirty="0" smtClean="0"/>
              <a:t>Des binômes sérieux et efficaces qui ont répondu  et assuré la sécurité en professionnels </a:t>
            </a:r>
            <a:endParaRPr lang="fr-FR" sz="18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4" y="980728"/>
            <a:ext cx="2880320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3960439" cy="297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3738" y="4309262"/>
            <a:ext cx="335998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21288"/>
            <a:ext cx="8460432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01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Sécurité  à  </a:t>
            </a:r>
            <a:r>
              <a:rPr lang="fr-FR" sz="2400" b="1" dirty="0" err="1" smtClean="0"/>
              <a:t>Sup’Armor</a:t>
            </a:r>
            <a:r>
              <a:rPr lang="fr-FR" sz="2400" b="1" dirty="0" smtClean="0"/>
              <a:t>   </a:t>
            </a:r>
            <a:r>
              <a:rPr lang="fr-FR" sz="2400" b="1" dirty="0" err="1" smtClean="0"/>
              <a:t>Brézilet</a:t>
            </a:r>
            <a:r>
              <a:rPr lang="fr-FR" sz="2400" b="1" dirty="0" smtClean="0"/>
              <a:t>  St Brieuc</a:t>
            </a:r>
            <a:br>
              <a:rPr lang="fr-FR" sz="2400" b="1" dirty="0" smtClean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13000 visiteurs en 3 jours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La sécurité a été assurée par:</a:t>
            </a:r>
          </a:p>
          <a:p>
            <a:r>
              <a:rPr lang="fr-FR" dirty="0" err="1" smtClean="0">
                <a:solidFill>
                  <a:schemeClr val="tx2"/>
                </a:solidFill>
              </a:rPr>
              <a:t>Bachet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Titouan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err="1" smtClean="0">
                <a:solidFill>
                  <a:schemeClr val="tx2"/>
                </a:solidFill>
              </a:rPr>
              <a:t>Bano</a:t>
            </a:r>
            <a:r>
              <a:rPr lang="fr-FR" dirty="0" smtClean="0">
                <a:solidFill>
                  <a:schemeClr val="tx2"/>
                </a:solidFill>
              </a:rPr>
              <a:t> Laura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Chable Adrien</a:t>
            </a:r>
          </a:p>
          <a:p>
            <a:r>
              <a:rPr lang="fr-FR" dirty="0" err="1" smtClean="0">
                <a:solidFill>
                  <a:schemeClr val="tx2"/>
                </a:solidFill>
              </a:rPr>
              <a:t>Guyet</a:t>
            </a:r>
            <a:r>
              <a:rPr lang="fr-FR" dirty="0" smtClean="0">
                <a:solidFill>
                  <a:schemeClr val="tx2"/>
                </a:solidFill>
              </a:rPr>
              <a:t> Alexis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Le </a:t>
            </a:r>
            <a:r>
              <a:rPr lang="fr-FR" dirty="0" err="1" smtClean="0">
                <a:solidFill>
                  <a:schemeClr val="tx2"/>
                </a:solidFill>
              </a:rPr>
              <a:t>Bricquir</a:t>
            </a:r>
            <a:r>
              <a:rPr lang="fr-FR" dirty="0" smtClean="0">
                <a:solidFill>
                  <a:schemeClr val="tx2"/>
                </a:solidFill>
              </a:rPr>
              <a:t> Nadège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Paré Kylian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Robert Valentin</a:t>
            </a:r>
          </a:p>
          <a:p>
            <a:r>
              <a:rPr lang="fr-FR" dirty="0" err="1" smtClean="0">
                <a:solidFill>
                  <a:schemeClr val="tx2"/>
                </a:solidFill>
              </a:rPr>
              <a:t>Teffo</a:t>
            </a:r>
            <a:r>
              <a:rPr lang="fr-FR" dirty="0" smtClean="0">
                <a:solidFill>
                  <a:schemeClr val="tx2"/>
                </a:solidFill>
              </a:rPr>
              <a:t> Lucas</a:t>
            </a:r>
          </a:p>
          <a:p>
            <a:endParaRPr lang="fr-FR" dirty="0">
              <a:solidFill>
                <a:schemeClr val="tx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Encadrement : Philippe Bouin, Gilles </a:t>
            </a:r>
            <a:r>
              <a:rPr lang="fr-FR" dirty="0" err="1" smtClean="0">
                <a:solidFill>
                  <a:schemeClr val="tx2"/>
                </a:solidFill>
              </a:rPr>
              <a:t>Quéhé</a:t>
            </a:r>
            <a:endParaRPr lang="fr-FR" dirty="0" smtClean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2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Stand Sapeurs-Pompiers  SDIS22 et </a:t>
            </a:r>
            <a:br>
              <a:rPr lang="fr-FR" sz="2400" b="1" dirty="0" smtClean="0"/>
            </a:br>
            <a:r>
              <a:rPr lang="fr-FR" sz="2400" b="1" dirty="0" smtClean="0"/>
              <a:t>Mention Complémentaire « sécurité Civile et d’</a:t>
            </a:r>
            <a:r>
              <a:rPr lang="fr-FR" sz="2400" b="1" dirty="0" err="1" smtClean="0"/>
              <a:t>Entrprise</a:t>
            </a:r>
            <a:r>
              <a:rPr lang="fr-FR" sz="2400" b="1" dirty="0" smtClean="0"/>
              <a:t> »</a:t>
            </a:r>
            <a:endParaRPr lang="fr-FR" sz="2400" b="1" dirty="0"/>
          </a:p>
        </p:txBody>
      </p:sp>
      <p:pic>
        <p:nvPicPr>
          <p:cNvPr id="1026" name="Picture 2" descr="C:\Users\gquehe\Desktop\photos sup Armor 2017\DSC01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7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1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fr-FR" sz="2400" b="1" dirty="0" smtClean="0"/>
              <a:t>L’équipe des 8 élèves de la Mention en tenue de pompier</a:t>
            </a:r>
            <a:endParaRPr lang="fr-FR" sz="2400" b="1" dirty="0"/>
          </a:p>
        </p:txBody>
      </p:sp>
      <p:pic>
        <p:nvPicPr>
          <p:cNvPr id="2050" name="Picture 2" descr="C:\Users\gquehe\Desktop\photos sup Armor 2017\DSC016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4007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5616" y="609329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Prise de connaissance du site de </a:t>
            </a:r>
            <a:r>
              <a:rPr lang="fr-FR" b="1" dirty="0" err="1" smtClean="0">
                <a:solidFill>
                  <a:schemeClr val="tx2"/>
                </a:solidFill>
              </a:rPr>
              <a:t>Brézillet</a:t>
            </a:r>
            <a:r>
              <a:rPr lang="fr-FR" b="1" dirty="0" smtClean="0">
                <a:solidFill>
                  <a:schemeClr val="tx2"/>
                </a:solidFill>
              </a:rPr>
              <a:t> avant l’ouverture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6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Préparation  des  interventions  sur  le site de </a:t>
            </a:r>
            <a:r>
              <a:rPr lang="fr-FR" sz="2400" b="1" dirty="0" err="1" smtClean="0"/>
              <a:t>Brézillet</a:t>
            </a:r>
            <a:endParaRPr lang="fr-FR" sz="2400" b="1" dirty="0"/>
          </a:p>
        </p:txBody>
      </p:sp>
      <p:pic>
        <p:nvPicPr>
          <p:cNvPr id="3074" name="Picture 2" descr="C:\Users\gquehe\Desktop\photos sup Armor 2017\DSC01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9966"/>
            <a:ext cx="3456384" cy="25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88093" y="195196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Organisation du planning des rondes et des lieux d’exercices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4953013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Tenue du stand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Rondes en intérieur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Vérification des entrées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6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r>
              <a:rPr lang="fr-FR" sz="2400" b="1" dirty="0" smtClean="0"/>
              <a:t>Tenue du stand et accueil du public.</a:t>
            </a:r>
            <a:br>
              <a:rPr lang="fr-FR" sz="2400" b="1" dirty="0" smtClean="0"/>
            </a:br>
            <a:endParaRPr lang="fr-FR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590527" cy="26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18" y="2883337"/>
            <a:ext cx="3558449" cy="26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91952" y="53095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7361" y="5064859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tx2"/>
                </a:solidFill>
              </a:rPr>
              <a:t>De nombreux visiteurs intéressés par les activités de pompier et la formation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13718" y="1772816"/>
            <a:ext cx="341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Premier binôme à l’accueil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9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912" y="620688"/>
            <a:ext cx="3433104" cy="936104"/>
          </a:xfrm>
        </p:spPr>
        <p:txBody>
          <a:bodyPr/>
          <a:lstStyle/>
          <a:p>
            <a:r>
              <a:rPr lang="fr-FR" sz="1800" b="1" dirty="0" smtClean="0"/>
              <a:t>Changement de binôme  toutes les deux heures</a:t>
            </a:r>
            <a:endParaRPr lang="fr-FR" sz="1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5518"/>
            <a:ext cx="3456384" cy="25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192377" cy="239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0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/>
              <a:t>Contrôle des entrées</a:t>
            </a:r>
            <a:endParaRPr lang="fr-FR" sz="24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9347"/>
            <a:ext cx="3312368" cy="248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102612" cy="232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101803" cy="232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55976" y="1155888"/>
            <a:ext cx="295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En extérieur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1527" y="57018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e</a:t>
            </a:r>
            <a:r>
              <a:rPr lang="fr-FR" b="1" dirty="0" smtClean="0">
                <a:solidFill>
                  <a:schemeClr val="tx2"/>
                </a:solidFill>
              </a:rPr>
              <a:t>t en intérieur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07703"/>
            <a:ext cx="3610744" cy="778098"/>
          </a:xfrm>
        </p:spPr>
        <p:txBody>
          <a:bodyPr/>
          <a:lstStyle/>
          <a:p>
            <a:r>
              <a:rPr lang="fr-FR" sz="1800" b="1" dirty="0" smtClean="0"/>
              <a:t>Chaque binôme  assure l’accueil à tour de rôle</a:t>
            </a:r>
            <a:endParaRPr lang="fr-FR" sz="1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3120"/>
            <a:ext cx="2714904" cy="36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3240361" cy="243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12977"/>
            <a:ext cx="3260307" cy="244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1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967" y="332656"/>
            <a:ext cx="7620000" cy="1143000"/>
          </a:xfrm>
        </p:spPr>
        <p:txBody>
          <a:bodyPr/>
          <a:lstStyle/>
          <a:p>
            <a:r>
              <a:rPr lang="fr-FR" sz="2400" b="1" dirty="0" smtClean="0"/>
              <a:t>Prévention: Les rondes par binôme,  radio de liaison entre les équipes et le PC sécurité</a:t>
            </a:r>
            <a:endParaRPr lang="fr-FR" sz="24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31" y="3573016"/>
            <a:ext cx="3758991" cy="28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3830" y="522920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Vérification des issues de secours, des encombrements, des zones de circulation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57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248</TotalTime>
  <Words>245</Words>
  <Application>Microsoft Office PowerPoint</Application>
  <PresentationFormat>Affichage à l'écran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Contiguïté</vt:lpstr>
      <vt:lpstr>Salon Sup’ Armor St Brieuc Brézillet 07, 08 et 09 décembre 2017</vt:lpstr>
      <vt:lpstr>Stand Sapeurs-Pompiers  SDIS22 et  Mention Complémentaire « sécurité Civile et d’Entrprise »</vt:lpstr>
      <vt:lpstr>L’équipe des 8 élèves de la Mention en tenue de pompier</vt:lpstr>
      <vt:lpstr>Préparation  des  interventions  sur  le site de Brézillet</vt:lpstr>
      <vt:lpstr>Tenue du stand et accueil du public. </vt:lpstr>
      <vt:lpstr>Changement de binôme  toutes les deux heures</vt:lpstr>
      <vt:lpstr>Contrôle des entrées</vt:lpstr>
      <vt:lpstr>Chaque binôme  assure l’accueil à tour de rôle</vt:lpstr>
      <vt:lpstr>Prévention: Les rondes par binôme,  radio de liaison entre les équipes et le PC sécurité</vt:lpstr>
      <vt:lpstr>Interventions:  secours  à  la  personne</vt:lpstr>
      <vt:lpstr>Accueil sur le stand  le samedi  matin avec les familles</vt:lpstr>
      <vt:lpstr>Des binômes sérieux et efficaces qui ont répondu  et assuré la sécurité en professionnels </vt:lpstr>
      <vt:lpstr>Sécurité  à  Sup’Armor   Brézilet  St Brieuc  13000 visiteurs en 3 jours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 Sup’Armor St Brieuc Brézillet 07, 08 et 09 décembre 2017</dc:title>
  <dc:creator>gquehe</dc:creator>
  <cp:lastModifiedBy>gquehe</cp:lastModifiedBy>
  <cp:revision>28</cp:revision>
  <cp:lastPrinted>2017-12-18T13:10:29Z</cp:lastPrinted>
  <dcterms:created xsi:type="dcterms:W3CDTF">2017-12-18T10:00:10Z</dcterms:created>
  <dcterms:modified xsi:type="dcterms:W3CDTF">2017-12-18T14:09:01Z</dcterms:modified>
</cp:coreProperties>
</file>