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84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5D5FD-FBF6-46D1-B5BA-FA435508AB26}" type="datetimeFigureOut">
              <a:rPr lang="fr-FR" smtClean="0"/>
              <a:t>22/01/2019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F41BF-0DDB-4D2A-8865-8E8380E7248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5D5FD-FBF6-46D1-B5BA-FA435508AB26}" type="datetimeFigureOut">
              <a:rPr lang="fr-FR" smtClean="0"/>
              <a:t>22/01/2019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F41BF-0DDB-4D2A-8865-8E8380E7248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5D5FD-FBF6-46D1-B5BA-FA435508AB26}" type="datetimeFigureOut">
              <a:rPr lang="fr-FR" smtClean="0"/>
              <a:t>22/01/2019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F41BF-0DDB-4D2A-8865-8E8380E7248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5D5FD-FBF6-46D1-B5BA-FA435508AB26}" type="datetimeFigureOut">
              <a:rPr lang="fr-FR" smtClean="0"/>
              <a:t>22/01/2019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F41BF-0DDB-4D2A-8865-8E8380E7248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5D5FD-FBF6-46D1-B5BA-FA435508AB26}" type="datetimeFigureOut">
              <a:rPr lang="fr-FR" smtClean="0"/>
              <a:t>22/01/2019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F41BF-0DDB-4D2A-8865-8E8380E7248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5D5FD-FBF6-46D1-B5BA-FA435508AB26}" type="datetimeFigureOut">
              <a:rPr lang="fr-FR" smtClean="0"/>
              <a:t>22/01/2019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F41BF-0DDB-4D2A-8865-8E8380E7248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5D5FD-FBF6-46D1-B5BA-FA435508AB26}" type="datetimeFigureOut">
              <a:rPr lang="fr-FR" smtClean="0"/>
              <a:t>22/01/2019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F41BF-0DDB-4D2A-8865-8E8380E7248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5D5FD-FBF6-46D1-B5BA-FA435508AB26}" type="datetimeFigureOut">
              <a:rPr lang="fr-FR" smtClean="0"/>
              <a:t>22/01/2019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F41BF-0DDB-4D2A-8865-8E8380E7248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5D5FD-FBF6-46D1-B5BA-FA435508AB26}" type="datetimeFigureOut">
              <a:rPr lang="fr-FR" smtClean="0"/>
              <a:t>22/01/2019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F41BF-0DDB-4D2A-8865-8E8380E7248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5D5FD-FBF6-46D1-B5BA-FA435508AB26}" type="datetimeFigureOut">
              <a:rPr lang="fr-FR" smtClean="0"/>
              <a:t>22/01/2019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F41BF-0DDB-4D2A-8865-8E8380E72482}" type="slidenum">
              <a:rPr lang="fr-FR" smtClean="0"/>
              <a:t>‹N°›</a:t>
            </a:fld>
            <a:endParaRPr lang="fr-F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5D5FD-FBF6-46D1-B5BA-FA435508AB26}" type="datetimeFigureOut">
              <a:rPr lang="fr-FR" smtClean="0"/>
              <a:t>22/01/2019</a:t>
            </a:fld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8BF41BF-0DDB-4D2A-8865-8E8380E72482}" type="slidenum">
              <a:rPr lang="fr-FR" smtClean="0"/>
              <a:t>‹N°›</a:t>
            </a:fld>
            <a:endParaRPr lang="fr-F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18BF41BF-0DDB-4D2A-8865-8E8380E72482}" type="slidenum">
              <a:rPr lang="fr-FR" smtClean="0"/>
              <a:t>‹N°›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D735D5FD-FBF6-46D1-B5BA-FA435508AB26}" type="datetimeFigureOut">
              <a:rPr lang="fr-FR" smtClean="0"/>
              <a:t>22/01/2019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ofimat.fr/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11560" y="908720"/>
            <a:ext cx="7543800" cy="5184576"/>
          </a:xfrm>
        </p:spPr>
        <p:txBody>
          <a:bodyPr/>
          <a:lstStyle/>
          <a:p>
            <a:pPr algn="ctr"/>
            <a:r>
              <a:rPr lang="fr-FR" sz="4400" b="1" dirty="0" smtClean="0"/>
              <a:t>Intervention de Madame </a:t>
            </a:r>
            <a:r>
              <a:rPr lang="fr-FR" sz="4400" b="1" dirty="0" err="1" smtClean="0"/>
              <a:t>Strubhard</a:t>
            </a:r>
            <a:r>
              <a:rPr lang="fr-FR" sz="4400" b="1" dirty="0" smtClean="0"/>
              <a:t> DRH </a:t>
            </a:r>
            <a:br>
              <a:rPr lang="fr-FR" sz="4400" b="1" dirty="0" smtClean="0"/>
            </a:br>
            <a:r>
              <a:rPr lang="fr-FR" sz="4400" b="1" dirty="0" smtClean="0"/>
              <a:t>SOFIMAT </a:t>
            </a:r>
            <a:r>
              <a:rPr lang="fr-FR" sz="4400" b="1" dirty="0" err="1" smtClean="0"/>
              <a:t>Pencran</a:t>
            </a:r>
            <a:r>
              <a:rPr lang="fr-FR" sz="4400" b="1" dirty="0" smtClean="0"/>
              <a:t/>
            </a:r>
            <a:br>
              <a:rPr lang="fr-FR" sz="4400" b="1" dirty="0" smtClean="0"/>
            </a:br>
            <a:r>
              <a:rPr lang="fr-FR" sz="4400" b="1" dirty="0"/>
              <a:t/>
            </a:r>
            <a:br>
              <a:rPr lang="fr-FR" sz="4400" b="1" dirty="0"/>
            </a:br>
            <a:r>
              <a:rPr lang="fr-FR" sz="4400" b="1" dirty="0" smtClean="0"/>
              <a:t>14 janvier 2019</a:t>
            </a:r>
            <a:br>
              <a:rPr lang="fr-FR" sz="4400" b="1" dirty="0" smtClean="0"/>
            </a:br>
            <a:r>
              <a:rPr lang="fr-FR" sz="4400" b="1" dirty="0" smtClean="0"/>
              <a:t>BTS TSMA 2</a:t>
            </a:r>
            <a:r>
              <a:rPr lang="fr-FR" sz="4400" b="1" baseline="30000" dirty="0" smtClean="0"/>
              <a:t>ème</a:t>
            </a:r>
            <a:r>
              <a:rPr lang="fr-FR" sz="4400" b="1" dirty="0" smtClean="0"/>
              <a:t> année</a:t>
            </a:r>
            <a:br>
              <a:rPr lang="fr-FR" sz="4400" b="1" dirty="0" smtClean="0"/>
            </a:br>
            <a:endParaRPr lang="fr-FR" sz="4400" b="1" dirty="0"/>
          </a:p>
        </p:txBody>
      </p:sp>
    </p:spTree>
    <p:extLst>
      <p:ext uri="{BB962C8B-B14F-4D97-AF65-F5344CB8AC3E}">
        <p14:creationId xmlns:p14="http://schemas.microsoft.com/office/powerpoint/2010/main" val="38951602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404664"/>
            <a:ext cx="7620000" cy="6120680"/>
          </a:xfrm>
        </p:spPr>
        <p:txBody>
          <a:bodyPr>
            <a:normAutofit lnSpcReduction="10000"/>
          </a:bodyPr>
          <a:lstStyle/>
          <a:p>
            <a:r>
              <a:rPr lang="fr-FR" sz="2800" b="1" dirty="0" smtClean="0">
                <a:solidFill>
                  <a:schemeClr val="accent5">
                    <a:lumMod val="50000"/>
                  </a:schemeClr>
                </a:solidFill>
              </a:rPr>
              <a:t>Madame </a:t>
            </a:r>
            <a:r>
              <a:rPr lang="fr-FR" sz="2800" b="1" dirty="0" err="1" smtClean="0">
                <a:solidFill>
                  <a:schemeClr val="accent5">
                    <a:lumMod val="50000"/>
                  </a:schemeClr>
                </a:solidFill>
              </a:rPr>
              <a:t>Strubhard</a:t>
            </a:r>
            <a:r>
              <a:rPr lang="fr-FR" sz="2800" b="1" dirty="0" smtClean="0">
                <a:solidFill>
                  <a:schemeClr val="accent5">
                    <a:lumMod val="50000"/>
                  </a:schemeClr>
                </a:solidFill>
              </a:rPr>
              <a:t>  Directrice des Ressources Humaines du groupe SOFIMAT à </a:t>
            </a:r>
            <a:r>
              <a:rPr lang="fr-FR" sz="2800" b="1" dirty="0" err="1" smtClean="0">
                <a:solidFill>
                  <a:schemeClr val="accent5">
                    <a:lumMod val="50000"/>
                  </a:schemeClr>
                </a:solidFill>
              </a:rPr>
              <a:t>Pencran</a:t>
            </a:r>
            <a:r>
              <a:rPr lang="fr-FR" sz="2800" b="1" dirty="0" smtClean="0">
                <a:solidFill>
                  <a:schemeClr val="accent5">
                    <a:lumMod val="50000"/>
                  </a:schemeClr>
                </a:solidFill>
              </a:rPr>
              <a:t> (29) a présenté lundi 14 janvier le rôle et la fonction DRH au sein de son entreprise.</a:t>
            </a:r>
          </a:p>
          <a:p>
            <a:endParaRPr lang="fr-FR" sz="2800" b="1" dirty="0" smtClean="0">
              <a:solidFill>
                <a:schemeClr val="accent5">
                  <a:lumMod val="50000"/>
                </a:schemeClr>
              </a:solidFill>
            </a:endParaRPr>
          </a:p>
          <a:p>
            <a:endParaRPr lang="fr-FR" sz="2800" b="1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fr-FR" sz="2800" b="1" dirty="0" smtClean="0">
              <a:solidFill>
                <a:schemeClr val="accent5">
                  <a:lumMod val="50000"/>
                </a:schemeClr>
              </a:solidFill>
            </a:endParaRPr>
          </a:p>
          <a:p>
            <a:endParaRPr lang="fr-FR" sz="2800" b="1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fr-FR" sz="2800" b="1" dirty="0" smtClean="0">
              <a:solidFill>
                <a:schemeClr val="accent5">
                  <a:lumMod val="50000"/>
                </a:schemeClr>
              </a:solidFill>
            </a:endParaRPr>
          </a:p>
          <a:p>
            <a:endParaRPr lang="fr-FR" sz="2800" b="1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fr-FR" sz="2800" b="1" dirty="0" smtClean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fr-FR" sz="2800" b="1" dirty="0" smtClean="0">
                <a:solidFill>
                  <a:schemeClr val="accent5">
                    <a:lumMod val="50000"/>
                  </a:schemeClr>
                </a:solidFill>
              </a:rPr>
              <a:t>La SOFIMAT, basée à </a:t>
            </a:r>
            <a:r>
              <a:rPr lang="fr-FR" sz="2800" b="1" dirty="0" err="1" smtClean="0">
                <a:solidFill>
                  <a:schemeClr val="accent5">
                    <a:lumMod val="50000"/>
                  </a:schemeClr>
                </a:solidFill>
              </a:rPr>
              <a:t>Pencran</a:t>
            </a:r>
            <a:r>
              <a:rPr lang="fr-FR" sz="2800" b="1" dirty="0" smtClean="0">
                <a:solidFill>
                  <a:schemeClr val="accent5">
                    <a:lumMod val="50000"/>
                  </a:schemeClr>
                </a:solidFill>
              </a:rPr>
              <a:t> dans le Finistère, comprend 8 bases  et 160 salariés. </a:t>
            </a:r>
          </a:p>
          <a:p>
            <a:endParaRPr lang="fr-FR" sz="28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1026" name="Picture 2" descr="C:\Users\gquehe\Desktop\intervention sofimat Mme Strubhard\intervention SOFIMAT 003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5362" y="2060848"/>
            <a:ext cx="4276428" cy="30243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812221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548680"/>
            <a:ext cx="7620000" cy="5852120"/>
          </a:xfrm>
        </p:spPr>
        <p:txBody>
          <a:bodyPr>
            <a:normAutofit/>
          </a:bodyPr>
          <a:lstStyle/>
          <a:p>
            <a:r>
              <a:rPr lang="fr-FR" sz="2800" b="1" dirty="0" smtClean="0">
                <a:solidFill>
                  <a:schemeClr val="accent5">
                    <a:lumMod val="50000"/>
                  </a:schemeClr>
                </a:solidFill>
              </a:rPr>
              <a:t>3 grandes filières sont représentées:</a:t>
            </a:r>
          </a:p>
          <a:p>
            <a:pPr>
              <a:buFontTx/>
              <a:buChar char="-"/>
            </a:pPr>
            <a:r>
              <a:rPr lang="fr-FR" sz="2800" b="1" dirty="0" smtClean="0">
                <a:solidFill>
                  <a:schemeClr val="accent5">
                    <a:lumMod val="50000"/>
                  </a:schemeClr>
                </a:solidFill>
              </a:rPr>
              <a:t>Technique</a:t>
            </a:r>
          </a:p>
          <a:p>
            <a:pPr>
              <a:buFontTx/>
              <a:buChar char="-"/>
            </a:pPr>
            <a:r>
              <a:rPr lang="fr-FR" sz="2800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fr-FR" sz="2800" b="1" dirty="0" smtClean="0">
                <a:solidFill>
                  <a:schemeClr val="accent5">
                    <a:lumMod val="50000"/>
                  </a:schemeClr>
                </a:solidFill>
              </a:rPr>
              <a:t>Commerciale</a:t>
            </a:r>
          </a:p>
          <a:p>
            <a:pPr>
              <a:buFontTx/>
              <a:buChar char="-"/>
            </a:pPr>
            <a:r>
              <a:rPr lang="fr-FR" sz="2800" b="1" dirty="0" smtClean="0">
                <a:solidFill>
                  <a:schemeClr val="accent5">
                    <a:lumMod val="50000"/>
                  </a:schemeClr>
                </a:solidFill>
              </a:rPr>
              <a:t>Magasin </a:t>
            </a:r>
          </a:p>
          <a:p>
            <a:pPr>
              <a:buFontTx/>
              <a:buChar char="-"/>
            </a:pPr>
            <a:endParaRPr lang="fr-FR" sz="2800" b="1" dirty="0" smtClean="0">
              <a:solidFill>
                <a:schemeClr val="accent5">
                  <a:lumMod val="50000"/>
                </a:schemeClr>
              </a:solidFill>
            </a:endParaRPr>
          </a:p>
          <a:p>
            <a:endParaRPr lang="fr-FR" sz="28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2564904"/>
            <a:ext cx="5328592" cy="35648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236259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548680"/>
            <a:ext cx="7620000" cy="5852120"/>
          </a:xfrm>
        </p:spPr>
        <p:txBody>
          <a:bodyPr>
            <a:normAutofit/>
          </a:bodyPr>
          <a:lstStyle/>
          <a:p>
            <a:pPr algn="just"/>
            <a:r>
              <a:rPr lang="fr-FR" sz="2800" b="1" dirty="0" smtClean="0">
                <a:solidFill>
                  <a:schemeClr val="accent5">
                    <a:lumMod val="50000"/>
                  </a:schemeClr>
                </a:solidFill>
              </a:rPr>
              <a:t>Madame </a:t>
            </a:r>
            <a:r>
              <a:rPr lang="fr-FR" sz="2800" b="1" dirty="0" err="1" smtClean="0">
                <a:solidFill>
                  <a:schemeClr val="accent5">
                    <a:lumMod val="50000"/>
                  </a:schemeClr>
                </a:solidFill>
              </a:rPr>
              <a:t>Srtubhard</a:t>
            </a:r>
            <a:r>
              <a:rPr lang="fr-FR" sz="2800" b="1" dirty="0" smtClean="0">
                <a:solidFill>
                  <a:schemeClr val="accent5">
                    <a:lumMod val="50000"/>
                  </a:schemeClr>
                </a:solidFill>
              </a:rPr>
              <a:t> a pu expliquer devant les 10 apprentis de BTS TSMA, le développement  RH (recrutement, formation, analyse de carrière, la santé et les conditions de travail, la classification des emplois).  </a:t>
            </a:r>
          </a:p>
          <a:p>
            <a:pPr algn="just"/>
            <a:r>
              <a:rPr lang="fr-FR" sz="2800" b="1" dirty="0" smtClean="0">
                <a:solidFill>
                  <a:schemeClr val="accent5">
                    <a:lumMod val="50000"/>
                  </a:schemeClr>
                </a:solidFill>
              </a:rPr>
              <a:t>et l’administration du personnel ( la rémunération,</a:t>
            </a:r>
          </a:p>
          <a:p>
            <a:pPr marL="114300" indent="0" algn="just">
              <a:buNone/>
            </a:pPr>
            <a:r>
              <a:rPr lang="fr-FR" sz="2800" b="1" dirty="0" smtClean="0">
                <a:solidFill>
                  <a:schemeClr val="accent5">
                    <a:lumMod val="50000"/>
                  </a:schemeClr>
                </a:solidFill>
              </a:rPr>
              <a:t> les contrats de </a:t>
            </a:r>
          </a:p>
          <a:p>
            <a:pPr marL="114300" indent="0" algn="just">
              <a:buNone/>
            </a:pPr>
            <a:r>
              <a:rPr lang="fr-FR" sz="2800" b="1" dirty="0" smtClean="0">
                <a:solidFill>
                  <a:schemeClr val="accent5">
                    <a:lumMod val="50000"/>
                  </a:schemeClr>
                </a:solidFill>
              </a:rPr>
              <a:t>travail, </a:t>
            </a:r>
          </a:p>
          <a:p>
            <a:pPr marL="114300" indent="0" algn="just">
              <a:buNone/>
            </a:pPr>
            <a:r>
              <a:rPr lang="fr-FR" sz="2800" b="1" dirty="0" smtClean="0">
                <a:solidFill>
                  <a:schemeClr val="accent5">
                    <a:lumMod val="50000"/>
                  </a:schemeClr>
                </a:solidFill>
              </a:rPr>
              <a:t>les sanctions…).</a:t>
            </a:r>
          </a:p>
          <a:p>
            <a:pPr algn="just"/>
            <a:endParaRPr lang="fr-FR" sz="28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3501008"/>
            <a:ext cx="4348632" cy="29018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630043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548680"/>
            <a:ext cx="7620000" cy="5852120"/>
          </a:xfrm>
        </p:spPr>
        <p:txBody>
          <a:bodyPr>
            <a:normAutofit fontScale="92500" lnSpcReduction="20000"/>
          </a:bodyPr>
          <a:lstStyle/>
          <a:p>
            <a:r>
              <a:rPr lang="fr-FR" sz="3000" b="1" dirty="0" smtClean="0">
                <a:solidFill>
                  <a:schemeClr val="accent5">
                    <a:lumMod val="50000"/>
                  </a:schemeClr>
                </a:solidFill>
              </a:rPr>
              <a:t>La responsable RH s’attache également aux formations obligatoires du type CACES, SST, habilitation, incendie, extincteurs…).</a:t>
            </a:r>
          </a:p>
          <a:p>
            <a:endParaRPr lang="fr-FR" sz="2800" b="1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fr-FR" sz="2800" b="1" dirty="0" smtClean="0">
              <a:solidFill>
                <a:schemeClr val="accent5">
                  <a:lumMod val="50000"/>
                </a:schemeClr>
              </a:solidFill>
            </a:endParaRPr>
          </a:p>
          <a:p>
            <a:endParaRPr lang="fr-FR" sz="2800" b="1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fr-FR" sz="2800" b="1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algn="just"/>
            <a:endParaRPr lang="fr-FR" sz="2800" b="1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fr-FR" sz="2800" b="1" dirty="0" smtClean="0">
              <a:solidFill>
                <a:schemeClr val="accent5">
                  <a:lumMod val="50000"/>
                </a:schemeClr>
              </a:solidFill>
            </a:endParaRPr>
          </a:p>
          <a:p>
            <a:endParaRPr lang="fr-FR" sz="2800" b="1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fr-FR" sz="2800" b="1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114300" indent="0">
              <a:buNone/>
            </a:pPr>
            <a:endParaRPr lang="fr-FR" sz="2800" b="1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algn="just"/>
            <a:r>
              <a:rPr lang="fr-FR" sz="3000" b="1" dirty="0" smtClean="0">
                <a:solidFill>
                  <a:schemeClr val="accent5">
                    <a:lumMod val="50000"/>
                  </a:schemeClr>
                </a:solidFill>
              </a:rPr>
              <a:t>Madame </a:t>
            </a:r>
            <a:r>
              <a:rPr lang="fr-FR" sz="3000" b="1" dirty="0" err="1" smtClean="0">
                <a:solidFill>
                  <a:schemeClr val="accent5">
                    <a:lumMod val="50000"/>
                  </a:schemeClr>
                </a:solidFill>
              </a:rPr>
              <a:t>Strubhard</a:t>
            </a:r>
            <a:r>
              <a:rPr lang="fr-FR" sz="3000" b="1" dirty="0" smtClean="0">
                <a:solidFill>
                  <a:schemeClr val="accent5">
                    <a:lumMod val="50000"/>
                  </a:schemeClr>
                </a:solidFill>
              </a:rPr>
              <a:t> a pu répondre aux questions des étudiants durant les 3 heures de présence.</a:t>
            </a:r>
          </a:p>
          <a:p>
            <a:pPr algn="just"/>
            <a:endParaRPr lang="fr-FR" sz="2800" b="1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fr-FR" sz="28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1700808"/>
            <a:ext cx="4464496" cy="33487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144542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85935" y="548680"/>
            <a:ext cx="7620000" cy="5852120"/>
          </a:xfrm>
        </p:spPr>
        <p:txBody>
          <a:bodyPr>
            <a:normAutofit/>
          </a:bodyPr>
          <a:lstStyle/>
          <a:p>
            <a:pPr algn="just"/>
            <a:r>
              <a:rPr lang="fr-FR" sz="2800" b="1" dirty="0" smtClean="0">
                <a:solidFill>
                  <a:schemeClr val="accent5">
                    <a:lumMod val="50000"/>
                  </a:schemeClr>
                </a:solidFill>
              </a:rPr>
              <a:t>L’ensemble des étudiants de BTS TSMA 2</a:t>
            </a:r>
            <a:r>
              <a:rPr lang="fr-FR" sz="2800" b="1" baseline="30000" dirty="0" smtClean="0">
                <a:solidFill>
                  <a:schemeClr val="accent5">
                    <a:lumMod val="50000"/>
                  </a:schemeClr>
                </a:solidFill>
              </a:rPr>
              <a:t>ème</a:t>
            </a:r>
            <a:r>
              <a:rPr lang="fr-FR" sz="2800" b="1" dirty="0" smtClean="0">
                <a:solidFill>
                  <a:schemeClr val="accent5">
                    <a:lumMod val="50000"/>
                  </a:schemeClr>
                </a:solidFill>
              </a:rPr>
              <a:t> année et des personnels de l’établissement remercient vivement 	Madame </a:t>
            </a:r>
            <a:r>
              <a:rPr lang="fr-FR" sz="2800" b="1" dirty="0" err="1" smtClean="0">
                <a:solidFill>
                  <a:schemeClr val="accent5">
                    <a:lumMod val="50000"/>
                  </a:schemeClr>
                </a:solidFill>
              </a:rPr>
              <a:t>Strubhard</a:t>
            </a:r>
            <a:r>
              <a:rPr lang="fr-FR" sz="2800" b="1" dirty="0" smtClean="0">
                <a:solidFill>
                  <a:schemeClr val="accent5">
                    <a:lumMod val="50000"/>
                  </a:schemeClr>
                </a:solidFill>
              </a:rPr>
              <a:t> et la SOFIMAT d’avoir contribués à l’information sur la fonction RH  et de participer ainsi à la formation de </a:t>
            </a:r>
            <a:r>
              <a:rPr lang="fr-FR" sz="2800" b="1" dirty="0">
                <a:solidFill>
                  <a:schemeClr val="accent5">
                    <a:lumMod val="50000"/>
                  </a:schemeClr>
                </a:solidFill>
              </a:rPr>
              <a:t>nos </a:t>
            </a:r>
            <a:r>
              <a:rPr lang="fr-FR" sz="2800" b="1" dirty="0" smtClean="0">
                <a:solidFill>
                  <a:schemeClr val="accent5">
                    <a:lumMod val="50000"/>
                  </a:schemeClr>
                </a:solidFill>
              </a:rPr>
              <a:t>apprentis.</a:t>
            </a:r>
          </a:p>
          <a:p>
            <a:pPr algn="just"/>
            <a:r>
              <a:rPr lang="fr-FR" sz="2800" b="1" dirty="0" smtClean="0">
                <a:solidFill>
                  <a:schemeClr val="accent5">
                    <a:lumMod val="50000"/>
                  </a:schemeClr>
                </a:solidFill>
              </a:rPr>
              <a:t>Actuellement la SOFIMAT a 2 apprentis de BTS TSMA du lycée Henri Avril de Lamballe.</a:t>
            </a:r>
          </a:p>
          <a:p>
            <a:pPr algn="just"/>
            <a:endParaRPr lang="fr-FR" sz="28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4149080"/>
            <a:ext cx="1895475" cy="25081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2376488" y="0"/>
            <a:ext cx="6583362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2376488" y="0"/>
            <a:ext cx="6583362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124" name="Picture 4" descr="Sofimat : matériel agrocile, matériel de motoculture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5" y="4948882"/>
            <a:ext cx="2880321" cy="6923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0979072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tiguïté">
  <a:themeElements>
    <a:clrScheme name="Contiguïté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ontiguïté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49</TotalTime>
  <Words>169</Words>
  <Application>Microsoft Office PowerPoint</Application>
  <PresentationFormat>Affichage à l'écran (4:3)</PresentationFormat>
  <Paragraphs>32</Paragraphs>
  <Slides>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Contiguïté</vt:lpstr>
      <vt:lpstr>Intervention de Madame Strubhard DRH  SOFIMAT Pencran  14 janvier 2019 BTS TSMA 2ème année 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Intervention de Madame Strubhard DRH  SOFIMAT Pencran  14 janvier 2019 BTS TSMA 2ème année</dc:title>
  <dc:creator>gquehe</dc:creator>
  <cp:lastModifiedBy>sec</cp:lastModifiedBy>
  <cp:revision>9</cp:revision>
  <dcterms:created xsi:type="dcterms:W3CDTF">2019-01-21T14:29:24Z</dcterms:created>
  <dcterms:modified xsi:type="dcterms:W3CDTF">2019-01-22T08:30:24Z</dcterms:modified>
</cp:coreProperties>
</file>