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BF41BF-0DDB-4D2A-8865-8E8380E7248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35D5FD-FBF6-46D1-B5BA-FA435508AB26}" type="datetimeFigureOut">
              <a:rPr lang="fr-FR" smtClean="0"/>
              <a:t>22/01/2019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imat.fr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543800" cy="5184576"/>
          </a:xfrm>
        </p:spPr>
        <p:txBody>
          <a:bodyPr/>
          <a:lstStyle/>
          <a:p>
            <a:pPr algn="ctr"/>
            <a:r>
              <a:rPr lang="fr-FR" sz="4400" b="1" dirty="0" smtClean="0"/>
              <a:t>Intervention de Madame </a:t>
            </a:r>
            <a:r>
              <a:rPr lang="fr-FR" sz="4400" b="1" dirty="0" err="1" smtClean="0"/>
              <a:t>Strubhard</a:t>
            </a:r>
            <a:r>
              <a:rPr lang="fr-FR" sz="4400" b="1" dirty="0" smtClean="0"/>
              <a:t> DRH </a:t>
            </a:r>
            <a:br>
              <a:rPr lang="fr-FR" sz="4400" b="1" dirty="0" smtClean="0"/>
            </a:br>
            <a:r>
              <a:rPr lang="fr-FR" sz="4400" b="1" dirty="0" smtClean="0"/>
              <a:t>SOFIMAT </a:t>
            </a:r>
            <a:r>
              <a:rPr lang="fr-FR" sz="4400" b="1" dirty="0" err="1" smtClean="0"/>
              <a:t>Pencran</a:t>
            </a: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/>
              <a:t/>
            </a:r>
            <a:br>
              <a:rPr lang="fr-FR" sz="4400" b="1" dirty="0"/>
            </a:br>
            <a:r>
              <a:rPr lang="fr-FR" sz="4400" b="1" dirty="0" smtClean="0"/>
              <a:t>14 janvier 2019</a:t>
            </a:r>
            <a:br>
              <a:rPr lang="fr-FR" sz="4400" b="1" dirty="0" smtClean="0"/>
            </a:br>
            <a:r>
              <a:rPr lang="fr-FR" sz="4400" b="1" dirty="0" smtClean="0"/>
              <a:t>BTS TSMA 2</a:t>
            </a:r>
            <a:r>
              <a:rPr lang="fr-FR" sz="4400" b="1" baseline="30000" dirty="0" smtClean="0"/>
              <a:t>ème</a:t>
            </a:r>
            <a:r>
              <a:rPr lang="fr-FR" sz="4400" b="1" dirty="0" smtClean="0"/>
              <a:t> année</a:t>
            </a:r>
            <a:br>
              <a:rPr lang="fr-FR" sz="4400" b="1" dirty="0" smtClean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89516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7620000" cy="6120680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Madame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</a:rPr>
              <a:t>Strubhard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 Directrice des Ressources Humaines du groupe SOFIMAT à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</a:rPr>
              <a:t>Pencran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(29) a présenté lundi 14 janvier le rôle et la fonction DRH au sein de son entreprise.</a:t>
            </a: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La SOFIMAT, basée à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</a:rPr>
              <a:t>Pencran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dans le Finistère, comprend 8 bases  et 160 salariés. </a:t>
            </a: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gquehe\Desktop\intervention sofimat Mme Strubhard\intervention SOFIMAT 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62" y="2060848"/>
            <a:ext cx="4276428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22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3 grandes filières sont représentées:</a:t>
            </a:r>
          </a:p>
          <a:p>
            <a:pPr>
              <a:buFontTx/>
              <a:buChar char="-"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Technique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Commerciale</a:t>
            </a:r>
          </a:p>
          <a:p>
            <a:pPr>
              <a:buFontTx/>
              <a:buChar char="-"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Magasin </a:t>
            </a:r>
          </a:p>
          <a:p>
            <a:pPr>
              <a:buFontTx/>
              <a:buChar char="-"/>
            </a:pPr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5328592" cy="356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62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Madame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</a:rPr>
              <a:t>Srtubhard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a pu expliquer devant les 10 apprentis de BTS TSMA, le développement  RH (recrutement, formation, analyse de carrière, la santé et les conditions de travail, la classification des emplois).  </a:t>
            </a:r>
          </a:p>
          <a:p>
            <a:pPr algn="just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et l’administration du personnel ( la rémunération,</a:t>
            </a:r>
          </a:p>
          <a:p>
            <a:pPr marL="114300" indent="0" algn="just">
              <a:buNone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les contrats de </a:t>
            </a:r>
          </a:p>
          <a:p>
            <a:pPr marL="114300" indent="0" algn="just">
              <a:buNone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travail, </a:t>
            </a:r>
          </a:p>
          <a:p>
            <a:pPr marL="114300" indent="0" algn="just">
              <a:buNone/>
            </a:pP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les sanctions…).</a:t>
            </a:r>
          </a:p>
          <a:p>
            <a:pPr algn="just"/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4348632" cy="290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0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fontScale="92500" lnSpcReduction="20000"/>
          </a:bodyPr>
          <a:lstStyle/>
          <a:p>
            <a:r>
              <a:rPr lang="fr-FR" sz="3000" b="1" dirty="0" smtClean="0">
                <a:solidFill>
                  <a:schemeClr val="accent5">
                    <a:lumMod val="50000"/>
                  </a:schemeClr>
                </a:solidFill>
              </a:rPr>
              <a:t>La responsable RH s’attache également aux formations obligatoires du type CACES, SST, habilitation, incendie, extincteurs…).</a:t>
            </a: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fr-FR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fr-FR" sz="3000" b="1" dirty="0" smtClean="0">
                <a:solidFill>
                  <a:schemeClr val="accent5">
                    <a:lumMod val="50000"/>
                  </a:schemeClr>
                </a:solidFill>
              </a:rPr>
              <a:t>Madame </a:t>
            </a:r>
            <a:r>
              <a:rPr lang="fr-FR" sz="3000" b="1" dirty="0" err="1" smtClean="0">
                <a:solidFill>
                  <a:schemeClr val="accent5">
                    <a:lumMod val="50000"/>
                  </a:schemeClr>
                </a:solidFill>
              </a:rPr>
              <a:t>Strubhard</a:t>
            </a:r>
            <a:r>
              <a:rPr lang="fr-FR" sz="3000" b="1" dirty="0" smtClean="0">
                <a:solidFill>
                  <a:schemeClr val="accent5">
                    <a:lumMod val="50000"/>
                  </a:schemeClr>
                </a:solidFill>
              </a:rPr>
              <a:t> a pu répondre aux questions des étudiants durant les 3 heures de présence.</a:t>
            </a:r>
          </a:p>
          <a:p>
            <a:pPr algn="just"/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4464496" cy="334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45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935" y="548680"/>
            <a:ext cx="7620000" cy="5852120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L’ensemble des étudiants de BTS TSMA 2</a:t>
            </a:r>
            <a:r>
              <a:rPr lang="fr-FR" sz="2800" b="1" baseline="30000" dirty="0" smtClean="0">
                <a:solidFill>
                  <a:schemeClr val="accent5">
                    <a:lumMod val="50000"/>
                  </a:schemeClr>
                </a:solidFill>
              </a:rPr>
              <a:t>ème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année et des personnels de l’établissement remercient vivement 	Madame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</a:rPr>
              <a:t>Strubhard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 et la SOFIMAT d’avoir contribués à l’information sur la fonction RH  et de participer ainsi à la formation de </a:t>
            </a:r>
            <a:r>
              <a:rPr lang="fr-FR" sz="2800" b="1" dirty="0">
                <a:solidFill>
                  <a:schemeClr val="accent5">
                    <a:lumMod val="50000"/>
                  </a:schemeClr>
                </a:solidFill>
              </a:rPr>
              <a:t>nos 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apprentis.</a:t>
            </a:r>
          </a:p>
          <a:p>
            <a:pPr algn="just"/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</a:rPr>
              <a:t>Actuellement la SOFIMAT a 2 apprentis de BTS TSMA du lycée Henri Avril de Lamballe.</a:t>
            </a:r>
          </a:p>
          <a:p>
            <a:pPr algn="just"/>
            <a:endParaRPr lang="fr-F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1895475" cy="250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76488" y="0"/>
            <a:ext cx="65833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76488" y="0"/>
            <a:ext cx="65833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Sofimat : matériel agrocile, matériel de motocultur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4948882"/>
            <a:ext cx="2880321" cy="69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90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169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Contiguïté</vt:lpstr>
      <vt:lpstr>Intervention de Madame Strubhard DRH  SOFIMAT Pencran  14 janvier 2019 BTS TSMA 2ème année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de Madame Strubhard DRH  SOFIMAT Pencran  14 janvier 2019 BTS TSMA 2ème année</dc:title>
  <dc:creator>gquehe</dc:creator>
  <cp:lastModifiedBy>sec</cp:lastModifiedBy>
  <cp:revision>9</cp:revision>
  <dcterms:created xsi:type="dcterms:W3CDTF">2019-01-21T14:29:24Z</dcterms:created>
  <dcterms:modified xsi:type="dcterms:W3CDTF">2019-01-22T08:30:24Z</dcterms:modified>
</cp:coreProperties>
</file>