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4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8CDC2F5-D9D8-4383-9D18-737F52AED7DA}" type="datetimeFigureOut">
              <a:rPr lang="fr-FR" smtClean="0"/>
              <a:t>25/01/2019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8CDC2F5-D9D8-4383-9D18-737F52AED7DA}" type="datetimeFigureOut">
              <a:rPr lang="fr-FR" smtClean="0"/>
              <a:t>25/01/2019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8CDC2F5-D9D8-4383-9D18-737F52AED7DA}" type="datetimeFigureOut">
              <a:rPr lang="fr-FR" smtClean="0"/>
              <a:t>25/01/2019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8CDC2F5-D9D8-4383-9D18-737F52AED7DA}" type="datetimeFigureOut">
              <a:rPr lang="fr-FR" smtClean="0"/>
              <a:t>25/01/2019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8CDC2F5-D9D8-4383-9D18-737F52AED7DA}" type="datetimeFigureOut">
              <a:rPr lang="fr-FR" smtClean="0"/>
              <a:t>25/01/2019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8CDC2F5-D9D8-4383-9D18-737F52AED7DA}" type="datetimeFigureOut">
              <a:rPr lang="fr-FR" smtClean="0"/>
              <a:t>25/01/2019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28CDC2F5-D9D8-4383-9D18-737F52AED7DA}" type="datetimeFigureOut">
              <a:rPr lang="fr-FR" smtClean="0"/>
              <a:t>25/01/2019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8CDC2F5-D9D8-4383-9D18-737F52AED7DA}" type="datetimeFigureOut">
              <a:rPr lang="fr-FR" smtClean="0"/>
              <a:t>25/01/2019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DC2F5-D9D8-4383-9D18-737F52AED7DA}" type="datetimeFigureOut">
              <a:rPr lang="fr-FR" smtClean="0"/>
              <a:t>25/01/2019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2EFDEFE-E39A-4673-92A0-111DFAFD8BD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8CDC2F5-D9D8-4383-9D18-737F52AED7DA}" type="datetimeFigureOut">
              <a:rPr lang="fr-FR" smtClean="0"/>
              <a:t>25/01/2019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EFDEFE-E39A-4673-92A0-111DFAFD8BD2}" type="slidenum">
              <a:rPr lang="fr-FR" smtClean="0"/>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28CDC2F5-D9D8-4383-9D18-737F52AED7DA}" type="datetimeFigureOut">
              <a:rPr lang="fr-FR" smtClean="0"/>
              <a:t>25/01/2019</a:t>
            </a:fld>
            <a:endParaRPr lang="fr-FR"/>
          </a:p>
        </p:txBody>
      </p:sp>
      <p:sp>
        <p:nvSpPr>
          <p:cNvPr id="9" name="Slide Number Placeholder 8"/>
          <p:cNvSpPr>
            <a:spLocks noGrp="1"/>
          </p:cNvSpPr>
          <p:nvPr>
            <p:ph type="sldNum" sz="quarter" idx="11"/>
          </p:nvPr>
        </p:nvSpPr>
        <p:spPr/>
        <p:txBody>
          <a:bodyPr/>
          <a:lstStyle/>
          <a:p>
            <a:fld id="{02EFDEFE-E39A-4673-92A0-111DFAFD8BD2}"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2EFDEFE-E39A-4673-92A0-111DFAFD8BD2}" type="slidenum">
              <a:rPr lang="fr-FR" smtClean="0"/>
              <a:t>‹N°›</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8CDC2F5-D9D8-4383-9D18-737F52AED7DA}" type="datetimeFigureOut">
              <a:rPr lang="fr-FR" smtClean="0"/>
              <a:t>25/01/2019</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404664"/>
            <a:ext cx="7543800" cy="1225823"/>
          </a:xfrm>
        </p:spPr>
        <p:txBody>
          <a:bodyPr/>
          <a:lstStyle/>
          <a:p>
            <a:pPr algn="ctr"/>
            <a:r>
              <a:rPr lang="fr-FR" sz="3200" b="1" dirty="0" smtClean="0">
                <a:solidFill>
                  <a:schemeClr val="accent5">
                    <a:lumMod val="50000"/>
                  </a:schemeClr>
                </a:solidFill>
              </a:rPr>
              <a:t>Intervention de Monsieur </a:t>
            </a:r>
            <a:r>
              <a:rPr lang="fr-FR" sz="3200" b="1" dirty="0" err="1" smtClean="0">
                <a:solidFill>
                  <a:schemeClr val="accent5">
                    <a:lumMod val="50000"/>
                  </a:schemeClr>
                </a:solidFill>
              </a:rPr>
              <a:t>Véron</a:t>
            </a:r>
            <a:r>
              <a:rPr lang="fr-FR" sz="3200" b="1" dirty="0" smtClean="0">
                <a:solidFill>
                  <a:schemeClr val="accent5">
                    <a:lumMod val="50000"/>
                  </a:schemeClr>
                </a:solidFill>
              </a:rPr>
              <a:t> </a:t>
            </a:r>
            <a:br>
              <a:rPr lang="fr-FR" sz="3200" b="1" dirty="0" smtClean="0">
                <a:solidFill>
                  <a:schemeClr val="accent5">
                    <a:lumMod val="50000"/>
                  </a:schemeClr>
                </a:solidFill>
              </a:rPr>
            </a:br>
            <a:r>
              <a:rPr lang="fr-FR" sz="3200" b="1" dirty="0" err="1" smtClean="0">
                <a:solidFill>
                  <a:schemeClr val="accent5">
                    <a:lumMod val="50000"/>
                  </a:schemeClr>
                </a:solidFill>
              </a:rPr>
              <a:t>Claas</a:t>
            </a:r>
            <a:r>
              <a:rPr lang="fr-FR" sz="3200" b="1" dirty="0" smtClean="0">
                <a:solidFill>
                  <a:schemeClr val="accent5">
                    <a:lumMod val="50000"/>
                  </a:schemeClr>
                </a:solidFill>
              </a:rPr>
              <a:t> Réseau Agricole</a:t>
            </a:r>
            <a:endParaRPr lang="fr-FR" sz="3200" b="1" dirty="0">
              <a:solidFill>
                <a:schemeClr val="accent5">
                  <a:lumMod val="50000"/>
                </a:schemeClr>
              </a:solidFill>
            </a:endParaRPr>
          </a:p>
        </p:txBody>
      </p:sp>
      <p:sp>
        <p:nvSpPr>
          <p:cNvPr id="3" name="Sous-titre 2"/>
          <p:cNvSpPr>
            <a:spLocks noGrp="1"/>
          </p:cNvSpPr>
          <p:nvPr>
            <p:ph type="subTitle" idx="1"/>
          </p:nvPr>
        </p:nvSpPr>
        <p:spPr>
          <a:xfrm>
            <a:off x="685800" y="1916832"/>
            <a:ext cx="6461760" cy="3721968"/>
          </a:xfrm>
        </p:spPr>
        <p:txBody>
          <a:bodyPr/>
          <a:lstStyle/>
          <a:p>
            <a:pPr algn="just"/>
            <a:r>
              <a:rPr lang="fr-FR" sz="2400" dirty="0" smtClean="0">
                <a:solidFill>
                  <a:schemeClr val="accent5">
                    <a:lumMod val="50000"/>
                  </a:schemeClr>
                </a:solidFill>
              </a:rPr>
              <a:t>Monsieur </a:t>
            </a:r>
            <a:r>
              <a:rPr lang="fr-FR" sz="2400" dirty="0" err="1" smtClean="0">
                <a:solidFill>
                  <a:schemeClr val="accent5">
                    <a:lumMod val="50000"/>
                  </a:schemeClr>
                </a:solidFill>
              </a:rPr>
              <a:t>Véron</a:t>
            </a:r>
            <a:r>
              <a:rPr lang="fr-FR" sz="2400" dirty="0" smtClean="0">
                <a:solidFill>
                  <a:schemeClr val="accent5">
                    <a:lumMod val="50000"/>
                  </a:schemeClr>
                </a:solidFill>
              </a:rPr>
              <a:t> du groupe </a:t>
            </a:r>
            <a:r>
              <a:rPr lang="fr-FR" sz="2400" dirty="0" err="1" smtClean="0">
                <a:solidFill>
                  <a:schemeClr val="accent5">
                    <a:lumMod val="50000"/>
                  </a:schemeClr>
                </a:solidFill>
              </a:rPr>
              <a:t>Claas</a:t>
            </a:r>
            <a:r>
              <a:rPr lang="fr-FR" sz="2400" dirty="0" smtClean="0">
                <a:solidFill>
                  <a:schemeClr val="accent5">
                    <a:lumMod val="50000"/>
                  </a:schemeClr>
                </a:solidFill>
              </a:rPr>
              <a:t> Réseau Agricole est intervenu devant les apprentis de BTS TSMA jeudi 14 janvier.</a:t>
            </a:r>
          </a:p>
          <a:p>
            <a:pPr algn="just"/>
            <a:endParaRPr lang="fr-FR" sz="2400" dirty="0">
              <a:solidFill>
                <a:schemeClr val="accent5">
                  <a:lumMod val="50000"/>
                </a:schemeClr>
              </a:solidFill>
            </a:endParaRPr>
          </a:p>
          <a:p>
            <a:pPr algn="just"/>
            <a:r>
              <a:rPr lang="fr-FR" sz="2400" dirty="0" smtClean="0">
                <a:solidFill>
                  <a:schemeClr val="accent5">
                    <a:lumMod val="50000"/>
                  </a:schemeClr>
                </a:solidFill>
              </a:rPr>
              <a:t>Dans le cadre de la formation en BTS, des professionnels interviennent sur des thématiques particulières. C’était le cas ce jour où la thématique développait le rôle et la fonction du magasinier en concession agricole.</a:t>
            </a:r>
          </a:p>
          <a:p>
            <a:pPr algn="just"/>
            <a:endParaRPr lang="fr-FR" dirty="0">
              <a:solidFill>
                <a:schemeClr val="accent5">
                  <a:lumMod val="50000"/>
                </a:schemeClr>
              </a:solidFill>
            </a:endParaRPr>
          </a:p>
          <a:p>
            <a:pPr algn="just"/>
            <a:endParaRPr lang="fr-FR" dirty="0" smtClean="0">
              <a:solidFill>
                <a:schemeClr val="accent5">
                  <a:lumMod val="50000"/>
                </a:schemeClr>
              </a:solidFill>
            </a:endParaRPr>
          </a:p>
        </p:txBody>
      </p:sp>
    </p:spTree>
    <p:extLst>
      <p:ext uri="{BB962C8B-B14F-4D97-AF65-F5344CB8AC3E}">
        <p14:creationId xmlns:p14="http://schemas.microsoft.com/office/powerpoint/2010/main" val="350017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7620000" cy="1143000"/>
          </a:xfrm>
        </p:spPr>
        <p:txBody>
          <a:bodyPr/>
          <a:lstStyle/>
          <a:p>
            <a:r>
              <a:rPr lang="fr-FR" sz="2400" b="1" dirty="0" smtClean="0">
                <a:solidFill>
                  <a:schemeClr val="accent5">
                    <a:lumMod val="50000"/>
                  </a:schemeClr>
                </a:solidFill>
              </a:rPr>
              <a:t>Monsieur  </a:t>
            </a:r>
            <a:r>
              <a:rPr lang="fr-FR" sz="2400" b="1" dirty="0" err="1" smtClean="0">
                <a:solidFill>
                  <a:schemeClr val="accent5">
                    <a:lumMod val="50000"/>
                  </a:schemeClr>
                </a:solidFill>
              </a:rPr>
              <a:t>Véron</a:t>
            </a:r>
            <a:r>
              <a:rPr lang="fr-FR" sz="2400" b="1" dirty="0" smtClean="0">
                <a:solidFill>
                  <a:schemeClr val="accent5">
                    <a:lumMod val="50000"/>
                  </a:schemeClr>
                </a:solidFill>
              </a:rPr>
              <a:t>  de  </a:t>
            </a:r>
            <a:r>
              <a:rPr lang="fr-FR" sz="2400" b="1" dirty="0" err="1" smtClean="0">
                <a:solidFill>
                  <a:schemeClr val="accent5">
                    <a:lumMod val="50000"/>
                  </a:schemeClr>
                </a:solidFill>
              </a:rPr>
              <a:t>Claas</a:t>
            </a:r>
            <a:r>
              <a:rPr lang="fr-FR" sz="2400" b="1" dirty="0" smtClean="0">
                <a:solidFill>
                  <a:schemeClr val="accent5">
                    <a:lumMod val="50000"/>
                  </a:schemeClr>
                </a:solidFill>
              </a:rPr>
              <a:t>  </a:t>
            </a:r>
            <a:r>
              <a:rPr lang="fr-FR" sz="2400" b="1" dirty="0" err="1" smtClean="0">
                <a:solidFill>
                  <a:schemeClr val="accent5">
                    <a:lumMod val="50000"/>
                  </a:schemeClr>
                </a:solidFill>
              </a:rPr>
              <a:t>Plétan</a:t>
            </a:r>
            <a:r>
              <a:rPr lang="fr-FR" sz="2400" b="1" dirty="0" smtClean="0">
                <a:solidFill>
                  <a:schemeClr val="accent5">
                    <a:lumMod val="50000"/>
                  </a:schemeClr>
                </a:solidFill>
              </a:rPr>
              <a:t>  a présenté la société </a:t>
            </a:r>
            <a:r>
              <a:rPr lang="fr-FR" sz="2400" b="1" dirty="0" err="1" smtClean="0">
                <a:solidFill>
                  <a:schemeClr val="accent5">
                    <a:lumMod val="50000"/>
                  </a:schemeClr>
                </a:solidFill>
              </a:rPr>
              <a:t>Claas</a:t>
            </a:r>
            <a:r>
              <a:rPr lang="fr-FR" sz="2400" b="1" dirty="0" smtClean="0">
                <a:solidFill>
                  <a:schemeClr val="accent5">
                    <a:lumMod val="50000"/>
                  </a:schemeClr>
                </a:solidFill>
              </a:rPr>
              <a:t> Réseau Agricole devant les étudiants apprentis en BTS TSMA 2</a:t>
            </a:r>
            <a:r>
              <a:rPr lang="fr-FR" sz="2400" b="1" baseline="30000" dirty="0" smtClean="0">
                <a:solidFill>
                  <a:schemeClr val="accent5">
                    <a:lumMod val="50000"/>
                  </a:schemeClr>
                </a:solidFill>
              </a:rPr>
              <a:t>ème</a:t>
            </a:r>
            <a:r>
              <a:rPr lang="fr-FR" sz="2400" b="1" dirty="0" smtClean="0">
                <a:solidFill>
                  <a:schemeClr val="accent5">
                    <a:lumMod val="50000"/>
                  </a:schemeClr>
                </a:solidFill>
              </a:rPr>
              <a:t> année.</a:t>
            </a:r>
            <a:endParaRPr lang="fr-FR" sz="2400" b="1" dirty="0">
              <a:solidFill>
                <a:schemeClr val="accent5">
                  <a:lumMod val="50000"/>
                </a:schemeClr>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284884"/>
            <a:ext cx="5487888" cy="411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2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400" b="1" dirty="0" smtClean="0">
                <a:solidFill>
                  <a:schemeClr val="accent5">
                    <a:lumMod val="50000"/>
                  </a:schemeClr>
                </a:solidFill>
              </a:rPr>
              <a:t>Le partenariat qui lie le lycée Henri Avril de Lamballe et  la société </a:t>
            </a:r>
            <a:r>
              <a:rPr lang="fr-FR" sz="2400" b="1" dirty="0" err="1" smtClean="0">
                <a:solidFill>
                  <a:schemeClr val="accent5">
                    <a:lumMod val="50000"/>
                  </a:schemeClr>
                </a:solidFill>
              </a:rPr>
              <a:t>Claas</a:t>
            </a:r>
            <a:r>
              <a:rPr lang="fr-FR" sz="2400" b="1" dirty="0" smtClean="0">
                <a:solidFill>
                  <a:schemeClr val="accent5">
                    <a:lumMod val="50000"/>
                  </a:schemeClr>
                </a:solidFill>
              </a:rPr>
              <a:t> de </a:t>
            </a:r>
            <a:r>
              <a:rPr lang="fr-FR" sz="2400" b="1" dirty="0" err="1" smtClean="0">
                <a:solidFill>
                  <a:schemeClr val="accent5">
                    <a:lumMod val="50000"/>
                  </a:schemeClr>
                </a:solidFill>
              </a:rPr>
              <a:t>Plestan</a:t>
            </a:r>
            <a:r>
              <a:rPr lang="fr-FR" sz="2400" b="1" dirty="0" smtClean="0">
                <a:solidFill>
                  <a:schemeClr val="accent5">
                    <a:lumMod val="50000"/>
                  </a:schemeClr>
                </a:solidFill>
              </a:rPr>
              <a:t> trouve une fois de plus sa concrétisation  dans </a:t>
            </a:r>
            <a:r>
              <a:rPr lang="fr-FR" sz="2400" b="1" dirty="0">
                <a:solidFill>
                  <a:schemeClr val="accent5">
                    <a:lumMod val="50000"/>
                  </a:schemeClr>
                </a:solidFill>
              </a:rPr>
              <a:t> </a:t>
            </a:r>
            <a:r>
              <a:rPr lang="fr-FR" sz="2400" b="1" dirty="0" smtClean="0">
                <a:solidFill>
                  <a:schemeClr val="accent5">
                    <a:lumMod val="50000"/>
                  </a:schemeClr>
                </a:solidFill>
              </a:rPr>
              <a:t>cette  </a:t>
            </a:r>
            <a:r>
              <a:rPr lang="fr-FR" sz="2400" b="1" dirty="0" err="1" smtClean="0">
                <a:solidFill>
                  <a:schemeClr val="accent5">
                    <a:lumMod val="50000"/>
                  </a:schemeClr>
                </a:solidFill>
              </a:rPr>
              <a:t>co</a:t>
            </a:r>
            <a:r>
              <a:rPr lang="fr-FR" sz="2400" b="1" dirty="0" smtClean="0">
                <a:solidFill>
                  <a:schemeClr val="accent5">
                    <a:lumMod val="50000"/>
                  </a:schemeClr>
                </a:solidFill>
              </a:rPr>
              <a:t>-intervention portant sur le rôle du magasinier</a:t>
            </a:r>
            <a:endParaRPr lang="fr-FR" sz="2400" b="1" dirty="0">
              <a:solidFill>
                <a:schemeClr val="accent5">
                  <a:lumMod val="50000"/>
                </a:schemeClr>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313738"/>
            <a:ext cx="5449416" cy="408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31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1570186"/>
          </a:xfrm>
        </p:spPr>
        <p:txBody>
          <a:bodyPr/>
          <a:lstStyle/>
          <a:p>
            <a:pPr algn="just"/>
            <a:r>
              <a:rPr lang="fr-FR" sz="2400" b="1" dirty="0" smtClean="0">
                <a:solidFill>
                  <a:schemeClr val="accent5">
                    <a:lumMod val="50000"/>
                  </a:schemeClr>
                </a:solidFill>
              </a:rPr>
              <a:t>La séance qui a duré 3 heures s’est ponctuée de nombreux échanges avec les apprentis , tant sur le rôle et la fonction  du magasinier que sur des rôles nouveaux, notamment  sur les aspects du commerce et de maintenance préventive des matériels</a:t>
            </a:r>
            <a:endParaRPr lang="fr-FR" sz="2400" b="1" dirty="0">
              <a:solidFill>
                <a:schemeClr val="accent5">
                  <a:lumMod val="50000"/>
                </a:schemeClr>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5703912" cy="427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02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7620000" cy="1143000"/>
          </a:xfrm>
        </p:spPr>
        <p:txBody>
          <a:bodyPr/>
          <a:lstStyle/>
          <a:p>
            <a:pPr algn="just"/>
            <a:r>
              <a:rPr lang="fr-FR" sz="2400" b="1" dirty="0" smtClean="0">
                <a:solidFill>
                  <a:schemeClr val="accent5">
                    <a:lumMod val="50000"/>
                  </a:schemeClr>
                </a:solidFill>
              </a:rPr>
              <a:t>La matinée s’est achevée par le repas de midi  où les deux magasiniers  ont pu continuer  les échanges avec les enseignants et les apprentis.</a:t>
            </a:r>
            <a:endParaRPr lang="fr-FR" sz="2400" b="1" dirty="0">
              <a:solidFill>
                <a:schemeClr val="accent5">
                  <a:lumMod val="50000"/>
                </a:schemeClr>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8588" y="2205038"/>
            <a:ext cx="5759449"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846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55</TotalTime>
  <Words>182</Words>
  <Application>Microsoft Office PowerPoint</Application>
  <PresentationFormat>Affichage à l'écran (4:3)</PresentationFormat>
  <Paragraphs>8</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Contiguïté</vt:lpstr>
      <vt:lpstr>Intervention de Monsieur Véron  Claas Réseau Agricole</vt:lpstr>
      <vt:lpstr>Monsieur  Véron  de  Claas  Plétan  a présenté la société Claas Réseau Agricole devant les étudiants apprentis en BTS TSMA 2ème année.</vt:lpstr>
      <vt:lpstr>Le partenariat qui lie le lycée Henri Avril de Lamballe et  la société Claas de Plestan trouve une fois de plus sa concrétisation  dans  cette  co-intervention portant sur le rôle du magasinier</vt:lpstr>
      <vt:lpstr>La séance qui a duré 3 heures s’est ponctuée de nombreux échanges avec les apprentis , tant sur le rôle et la fonction  du magasinier que sur des rôles nouveaux, notamment  sur les aspects du commerce et de maintenance préventive des matériels</vt:lpstr>
      <vt:lpstr>La matinée s’est achevée par le repas de midi  où les deux magasiniers  ont pu continuer  les échanges avec les enseignants et les apprentis.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de Monsieur Véron  Claas Réseau Agricole</dc:title>
  <dc:creator>gquehe</dc:creator>
  <cp:lastModifiedBy>sec</cp:lastModifiedBy>
  <cp:revision>8</cp:revision>
  <dcterms:created xsi:type="dcterms:W3CDTF">2019-01-24T13:26:58Z</dcterms:created>
  <dcterms:modified xsi:type="dcterms:W3CDTF">2019-01-25T06:34:32Z</dcterms:modified>
</cp:coreProperties>
</file>