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840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B0DBD-3B86-4F0E-8DE6-85F2F2A5DF48}" type="datetimeFigureOut">
              <a:rPr lang="fr-FR" smtClean="0"/>
              <a:t>29/01/2019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2D232-ECD6-473B-9A88-977CA86689D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B0DBD-3B86-4F0E-8DE6-85F2F2A5DF48}" type="datetimeFigureOut">
              <a:rPr lang="fr-FR" smtClean="0"/>
              <a:t>29/01/2019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2D232-ECD6-473B-9A88-977CA86689D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B0DBD-3B86-4F0E-8DE6-85F2F2A5DF48}" type="datetimeFigureOut">
              <a:rPr lang="fr-FR" smtClean="0"/>
              <a:t>29/01/2019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2D232-ECD6-473B-9A88-977CA86689D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B0DBD-3B86-4F0E-8DE6-85F2F2A5DF48}" type="datetimeFigureOut">
              <a:rPr lang="fr-FR" smtClean="0"/>
              <a:t>29/01/2019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2D232-ECD6-473B-9A88-977CA86689D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B0DBD-3B86-4F0E-8DE6-85F2F2A5DF48}" type="datetimeFigureOut">
              <a:rPr lang="fr-FR" smtClean="0"/>
              <a:t>29/01/2019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2D232-ECD6-473B-9A88-977CA86689D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B0DBD-3B86-4F0E-8DE6-85F2F2A5DF48}" type="datetimeFigureOut">
              <a:rPr lang="fr-FR" smtClean="0"/>
              <a:t>29/01/2019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2D232-ECD6-473B-9A88-977CA86689D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B0DBD-3B86-4F0E-8DE6-85F2F2A5DF48}" type="datetimeFigureOut">
              <a:rPr lang="fr-FR" smtClean="0"/>
              <a:t>29/01/2019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2D232-ECD6-473B-9A88-977CA86689D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B0DBD-3B86-4F0E-8DE6-85F2F2A5DF48}" type="datetimeFigureOut">
              <a:rPr lang="fr-FR" smtClean="0"/>
              <a:t>29/01/2019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2D232-ECD6-473B-9A88-977CA86689D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B0DBD-3B86-4F0E-8DE6-85F2F2A5DF48}" type="datetimeFigureOut">
              <a:rPr lang="fr-FR" smtClean="0"/>
              <a:t>29/01/2019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2D232-ECD6-473B-9A88-977CA86689D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B0DBD-3B86-4F0E-8DE6-85F2F2A5DF48}" type="datetimeFigureOut">
              <a:rPr lang="fr-FR" smtClean="0"/>
              <a:t>29/01/2019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2D232-ECD6-473B-9A88-977CA86689DD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B0DBD-3B86-4F0E-8DE6-85F2F2A5DF48}" type="datetimeFigureOut">
              <a:rPr lang="fr-FR" smtClean="0"/>
              <a:t>29/01/2019</a:t>
            </a:fld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02D232-ECD6-473B-9A88-977CA86689DD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B02D232-ECD6-473B-9A88-977CA86689DD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46B0DBD-3B86-4F0E-8DE6-85F2F2A5DF48}" type="datetimeFigureOut">
              <a:rPr lang="fr-FR" smtClean="0"/>
              <a:t>29/01/2019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96987" y="332656"/>
            <a:ext cx="7543800" cy="1872208"/>
          </a:xfrm>
        </p:spPr>
        <p:txBody>
          <a:bodyPr/>
          <a:lstStyle/>
          <a:p>
            <a:pPr algn="ctr"/>
            <a:r>
              <a:rPr lang="fr-FR" sz="3600" b="1" dirty="0" smtClean="0">
                <a:solidFill>
                  <a:schemeClr val="accent5">
                    <a:lumMod val="50000"/>
                  </a:schemeClr>
                </a:solidFill>
              </a:rPr>
              <a:t>Salon du collégien  au collège du </a:t>
            </a:r>
            <a:r>
              <a:rPr lang="fr-FR" sz="3600" b="1" dirty="0" err="1" smtClean="0">
                <a:solidFill>
                  <a:schemeClr val="accent5">
                    <a:lumMod val="50000"/>
                  </a:schemeClr>
                </a:solidFill>
              </a:rPr>
              <a:t>Volozen</a:t>
            </a:r>
            <a:r>
              <a:rPr lang="fr-FR" sz="3600" b="1" dirty="0" smtClean="0">
                <a:solidFill>
                  <a:schemeClr val="accent5">
                    <a:lumMod val="50000"/>
                  </a:schemeClr>
                </a:solidFill>
              </a:rPr>
              <a:t> Quintin</a:t>
            </a:r>
            <a:br>
              <a:rPr lang="fr-FR" sz="36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FR" sz="3600" b="1" dirty="0" smtClean="0">
                <a:solidFill>
                  <a:schemeClr val="accent5">
                    <a:lumMod val="50000"/>
                  </a:schemeClr>
                </a:solidFill>
              </a:rPr>
              <a:t>mercredi 23 janvier </a:t>
            </a:r>
            <a:endParaRPr lang="fr-FR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3212976"/>
            <a:ext cx="7054552" cy="3361928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71329" y="1340768"/>
            <a:ext cx="7543800" cy="20899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fr-FR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Image 4"/>
          <p:cNvPicPr/>
          <p:nvPr/>
        </p:nvPicPr>
        <p:blipFill rotWithShape="1">
          <a:blip r:embed="rId2"/>
          <a:srcRect l="29498" t="27722" r="619" b="22113"/>
          <a:stretch/>
        </p:blipFill>
        <p:spPr bwMode="auto">
          <a:xfrm>
            <a:off x="755576" y="2526664"/>
            <a:ext cx="7128791" cy="34946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94180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2434282"/>
          </a:xfrm>
        </p:spPr>
        <p:txBody>
          <a:bodyPr/>
          <a:lstStyle/>
          <a:p>
            <a:r>
              <a:rPr lang="fr-FR" sz="2400" b="1" dirty="0">
                <a:solidFill>
                  <a:schemeClr val="accent5">
                    <a:lumMod val="50000"/>
                  </a:schemeClr>
                </a:solidFill>
              </a:rPr>
              <a:t>Le collège du </a:t>
            </a:r>
            <a:r>
              <a:rPr lang="fr-FR" sz="2400" b="1" dirty="0" err="1">
                <a:solidFill>
                  <a:schemeClr val="accent5">
                    <a:lumMod val="50000"/>
                  </a:schemeClr>
                </a:solidFill>
              </a:rPr>
              <a:t>Volozen</a:t>
            </a:r>
            <a:r>
              <a:rPr lang="fr-FR" sz="2400" b="1" dirty="0">
                <a:solidFill>
                  <a:schemeClr val="accent5">
                    <a:lumMod val="50000"/>
                  </a:schemeClr>
                </a:solidFill>
              </a:rPr>
              <a:t> à Quintin a invité le lycée Henri Avril à participer au salon des collégiens de Moncontour, </a:t>
            </a:r>
            <a:r>
              <a:rPr lang="fr-FR" sz="2400" b="1" dirty="0" err="1">
                <a:solidFill>
                  <a:schemeClr val="accent5">
                    <a:lumMod val="50000"/>
                  </a:schemeClr>
                </a:solidFill>
              </a:rPr>
              <a:t>Ploeuc</a:t>
            </a:r>
            <a:r>
              <a:rPr lang="fr-FR" sz="2400" b="1" dirty="0">
                <a:solidFill>
                  <a:schemeClr val="accent5">
                    <a:lumMod val="50000"/>
                  </a:schemeClr>
                </a:solidFill>
              </a:rPr>
              <a:t> et </a:t>
            </a:r>
            <a:r>
              <a:rPr lang="fr-FR" sz="2400" b="1" dirty="0" smtClean="0">
                <a:solidFill>
                  <a:schemeClr val="accent5">
                    <a:lumMod val="50000"/>
                  </a:schemeClr>
                </a:solidFill>
              </a:rPr>
              <a:t>Quintin.</a:t>
            </a:r>
            <a:r>
              <a:rPr lang="fr-FR" sz="2400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fr-FR" sz="24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FR" sz="2400" b="1" dirty="0">
                <a:solidFill>
                  <a:schemeClr val="accent5">
                    <a:lumMod val="50000"/>
                  </a:schemeClr>
                </a:solidFill>
              </a:rPr>
              <a:t>Monsieur Le Gall a pu détailler les formations spécifiques du </a:t>
            </a:r>
            <a:r>
              <a:rPr lang="fr-FR" sz="2400" b="1" dirty="0" smtClean="0">
                <a:solidFill>
                  <a:schemeClr val="accent5">
                    <a:lumMod val="50000"/>
                  </a:schemeClr>
                </a:solidFill>
              </a:rPr>
              <a:t>lycée  en matériels agricoles,  engins de TP et manutention,  engins d’espaces et et poids lourds.</a:t>
            </a:r>
            <a:endParaRPr lang="fr-FR" sz="2400" dirty="0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 cstate="print"/>
          <a:srcRect l="17375" t="8680" r="17616" b="4702"/>
          <a:stretch>
            <a:fillRect/>
          </a:stretch>
        </p:blipFill>
        <p:spPr bwMode="auto">
          <a:xfrm>
            <a:off x="1331640" y="3284984"/>
            <a:ext cx="489654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39872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tiguïté">
  <a:themeElements>
    <a:clrScheme name="Contiguïté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tiguïté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26</TotalTime>
  <Words>33</Words>
  <Application>Microsoft Office PowerPoint</Application>
  <PresentationFormat>Affichage à l'écran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Contiguïté</vt:lpstr>
      <vt:lpstr>Salon du collégien  au collège du Volozen Quintin mercredi 23 janvier </vt:lpstr>
      <vt:lpstr>Le collège du Volozen à Quintin a invité le lycée Henri Avril à participer au salon des collégiens de Moncontour, Ploeuc et Quintin. Monsieur Le Gall a pu détailler les formations spécifiques du lycée  en matériels agricoles,  engins de TP et manutention,  engins d’espaces et et poids lourds.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Salon du collégien  au collège du Volozen Quintin mercredi 23 janvier</dc:title>
  <dc:creator>gquehe</dc:creator>
  <cp:lastModifiedBy>sec</cp:lastModifiedBy>
  <cp:revision>6</cp:revision>
  <dcterms:created xsi:type="dcterms:W3CDTF">2019-01-25T09:49:51Z</dcterms:created>
  <dcterms:modified xsi:type="dcterms:W3CDTF">2019-01-29T14:26:09Z</dcterms:modified>
</cp:coreProperties>
</file>