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4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047E-031B-4FCC-B31E-A94D17A7BACF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FC3A-0E58-46FB-81AE-7668E398A30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047E-031B-4FCC-B31E-A94D17A7BACF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FC3A-0E58-46FB-81AE-7668E398A30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047E-031B-4FCC-B31E-A94D17A7BACF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FC3A-0E58-46FB-81AE-7668E398A30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047E-031B-4FCC-B31E-A94D17A7BACF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FC3A-0E58-46FB-81AE-7668E398A30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047E-031B-4FCC-B31E-A94D17A7BACF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FC3A-0E58-46FB-81AE-7668E398A30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047E-031B-4FCC-B31E-A94D17A7BACF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FC3A-0E58-46FB-81AE-7668E398A30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047E-031B-4FCC-B31E-A94D17A7BACF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FC3A-0E58-46FB-81AE-7668E398A30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047E-031B-4FCC-B31E-A94D17A7BACF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FC3A-0E58-46FB-81AE-7668E398A30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047E-031B-4FCC-B31E-A94D17A7BACF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FC3A-0E58-46FB-81AE-7668E398A30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047E-031B-4FCC-B31E-A94D17A7BACF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FC3A-0E58-46FB-81AE-7668E398A30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047E-031B-4FCC-B31E-A94D17A7BACF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ECFC3A-0E58-46FB-81AE-7668E398A30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BECFC3A-0E58-46FB-81AE-7668E398A302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82E047E-031B-4FCC-B31E-A94D17A7BACF}" type="datetimeFigureOut">
              <a:rPr lang="fr-FR" smtClean="0"/>
              <a:t>05/04/2019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543800" cy="1934071"/>
          </a:xfrm>
        </p:spPr>
        <p:txBody>
          <a:bodyPr/>
          <a:lstStyle/>
          <a:p>
            <a:pPr algn="ctr"/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>Visite et participation aux Portes Ouvertes Alexandre à </a:t>
            </a:r>
            <a:r>
              <a:rPr lang="fr-FR" sz="3600" b="1" dirty="0" err="1" smtClean="0"/>
              <a:t>Plouisy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>21 mars 2019</a:t>
            </a:r>
            <a:endParaRPr lang="fr-FR" sz="3600" b="1" dirty="0"/>
          </a:p>
        </p:txBody>
      </p:sp>
      <p:pic>
        <p:nvPicPr>
          <p:cNvPr id="1026" name="Picture 2" descr="C:\Users\gquehe\Desktop\alexandre 21 mars\photo group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4604181" cy="266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11560" y="5338650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Le 21, 22 et 23 mars dernier la société Alexandre dont le siège se situe à </a:t>
            </a:r>
            <a:r>
              <a:rPr lang="fr-FR" sz="2000" b="1" dirty="0" err="1" smtClean="0">
                <a:solidFill>
                  <a:schemeClr val="accent5">
                    <a:lumMod val="50000"/>
                  </a:schemeClr>
                </a:solidFill>
              </a:rPr>
              <a:t>Plouizy</a:t>
            </a: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 a fêté les 20 ans de son partenariat commercial avec le constructeur de tracteur Finlandais VALTRA. </a:t>
            </a:r>
          </a:p>
        </p:txBody>
      </p:sp>
    </p:spTree>
    <p:extLst>
      <p:ext uri="{BB962C8B-B14F-4D97-AF65-F5344CB8AC3E}">
        <p14:creationId xmlns:p14="http://schemas.microsoft.com/office/powerpoint/2010/main" val="2868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7620000" cy="1512168"/>
          </a:xfrm>
        </p:spPr>
        <p:txBody>
          <a:bodyPr/>
          <a:lstStyle/>
          <a:p>
            <a:pPr algn="just"/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Les élèves 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de seconde et de première </a:t>
            </a: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maintenance matériels agricoles et TP du lycée Henri Avril ont participé à cette porte ouverte le 21 mars. </a:t>
            </a:r>
          </a:p>
          <a:p>
            <a:endParaRPr lang="fr-FR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050" name="Picture 2" descr="C:\Users\gquehe\Desktop\alexandre 21 mars\photo Judicaêl et grou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5544616" cy="415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32656"/>
            <a:ext cx="7620000" cy="2232248"/>
          </a:xfrm>
        </p:spPr>
        <p:txBody>
          <a:bodyPr/>
          <a:lstStyle/>
          <a:p>
            <a:pPr algn="just"/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Le commercial couvrant le secteur de Lamballe </a:t>
            </a: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Judicaël 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LE CHAMPION nous </a:t>
            </a: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a présenté l’ensemble 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de la gamme au cours d’une visite de parc. Les élèves ont également eu la chance de pouvoir assister à la présentation d’une presse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enrubanneuse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avec M. Yvon LE SAOUT inspecteur commercial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</a:rPr>
              <a:t>Krone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 FRANCE pour la région Bretagne</a:t>
            </a: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fr-FR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3074" name="Picture 2" descr="C:\Users\gquehe\Desktop\alexandre 21 mars\photo Yvon LE SA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4469160" cy="33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pPr algn="just"/>
            <a:r>
              <a:rPr lang="fr-FR" sz="2000" b="1" dirty="0" smtClean="0">
                <a:latin typeface="+mn-lt"/>
              </a:rPr>
              <a:t>Les 48 élèves ont pu découvrir l’étendue de la gamme </a:t>
            </a:r>
            <a:r>
              <a:rPr lang="fr-FR" sz="2000" b="1" dirty="0" err="1" smtClean="0">
                <a:latin typeface="+mn-lt"/>
              </a:rPr>
              <a:t>Valtra</a:t>
            </a:r>
            <a:r>
              <a:rPr lang="fr-FR" sz="2000" b="1" dirty="0" smtClean="0">
                <a:latin typeface="+mn-lt"/>
              </a:rPr>
              <a:t> mais aussi  des autres matériels et marques développées par le groupe Alexandre</a:t>
            </a:r>
            <a:endParaRPr lang="fr-FR" sz="2000" b="1" dirty="0">
              <a:latin typeface="+mn-lt"/>
            </a:endParaRPr>
          </a:p>
        </p:txBody>
      </p:sp>
      <p:pic>
        <p:nvPicPr>
          <p:cNvPr id="4098" name="Picture 2" descr="C:\Users\gquehe\Desktop\alexandre 21 mars\photo groupe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5655907" cy="424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</TotalTime>
  <Words>139</Words>
  <Application>Microsoft Office PowerPoint</Application>
  <PresentationFormat>Affichage à l'écran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Contiguïté</vt:lpstr>
      <vt:lpstr> Visite et participation aux Portes Ouvertes Alexandre à Plouisy 21 mars 2019</vt:lpstr>
      <vt:lpstr>Présentation PowerPoint</vt:lpstr>
      <vt:lpstr>Présentation PowerPoint</vt:lpstr>
      <vt:lpstr>Les 48 élèves ont pu découvrir l’étendue de la gamme Valtra mais aussi  des autres matériels et marques développées par le groupe Alexandre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et participation aux Portes Ouvertes Alexandre à Plouisy 21 mars 2019</dc:title>
  <dc:creator>gquehe</dc:creator>
  <cp:lastModifiedBy>sec</cp:lastModifiedBy>
  <cp:revision>3</cp:revision>
  <dcterms:created xsi:type="dcterms:W3CDTF">2019-04-04T09:32:54Z</dcterms:created>
  <dcterms:modified xsi:type="dcterms:W3CDTF">2019-04-05T14:59:18Z</dcterms:modified>
</cp:coreProperties>
</file>