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4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4F3F917-6699-447A-9545-7041597C3562}" type="datetimeFigureOut">
              <a:rPr lang="fr-FR" smtClean="0"/>
              <a:t>05/04/2019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F3F917-6699-447A-9545-7041597C3562}" type="datetimeFigureOut">
              <a:rPr lang="fr-FR" smtClean="0"/>
              <a:t>05/04/2019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F3F917-6699-447A-9545-7041597C3562}" type="datetimeFigureOut">
              <a:rPr lang="fr-FR" smtClean="0"/>
              <a:t>05/04/2019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F3F917-6699-447A-9545-7041597C3562}" type="datetimeFigureOut">
              <a:rPr lang="fr-FR" smtClean="0"/>
              <a:t>05/04/2019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F3F917-6699-447A-9545-7041597C3562}" type="datetimeFigureOut">
              <a:rPr lang="fr-FR" smtClean="0"/>
              <a:t>05/04/2019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F3F917-6699-447A-9545-7041597C3562}" type="datetimeFigureOut">
              <a:rPr lang="fr-FR" smtClean="0"/>
              <a:t>05/04/2019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4F3F917-6699-447A-9545-7041597C3562}" type="datetimeFigureOut">
              <a:rPr lang="fr-FR" smtClean="0"/>
              <a:t>05/04/2019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4F3F917-6699-447A-9545-7041597C3562}" type="datetimeFigureOut">
              <a:rPr lang="fr-FR" smtClean="0"/>
              <a:t>05/04/2019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917-6699-447A-9545-7041597C3562}" type="datetimeFigureOut">
              <a:rPr lang="fr-FR" smtClean="0"/>
              <a:t>05/04/2019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D3A685-F282-4727-8C97-D8C2F62D2F8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4F3F917-6699-447A-9545-7041597C3562}" type="datetimeFigureOut">
              <a:rPr lang="fr-FR" smtClean="0"/>
              <a:t>05/04/2019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D3A685-F282-4727-8C97-D8C2F62D2F89}"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D4F3F917-6699-447A-9545-7041597C3562}" type="datetimeFigureOut">
              <a:rPr lang="fr-FR" smtClean="0"/>
              <a:t>05/04/2019</a:t>
            </a:fld>
            <a:endParaRPr lang="fr-FR"/>
          </a:p>
        </p:txBody>
      </p:sp>
      <p:sp>
        <p:nvSpPr>
          <p:cNvPr id="9" name="Slide Number Placeholder 8"/>
          <p:cNvSpPr>
            <a:spLocks noGrp="1"/>
          </p:cNvSpPr>
          <p:nvPr>
            <p:ph type="sldNum" sz="quarter" idx="11"/>
          </p:nvPr>
        </p:nvSpPr>
        <p:spPr/>
        <p:txBody>
          <a:bodyPr/>
          <a:lstStyle/>
          <a:p>
            <a:fld id="{BDD3A685-F282-4727-8C97-D8C2F62D2F89}"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D3A685-F282-4727-8C97-D8C2F62D2F89}" type="slidenum">
              <a:rPr lang="fr-FR" smtClean="0"/>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4F3F917-6699-447A-9545-7041597C3562}" type="datetimeFigureOut">
              <a:rPr lang="fr-FR" smtClean="0"/>
              <a:t>05/04/2019</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7543800" cy="1447255"/>
          </a:xfrm>
        </p:spPr>
        <p:txBody>
          <a:bodyPr/>
          <a:lstStyle/>
          <a:p>
            <a:pPr algn="ctr"/>
            <a:r>
              <a:rPr lang="fr-FR" sz="3200" b="1" dirty="0" smtClean="0">
                <a:solidFill>
                  <a:schemeClr val="accent5">
                    <a:lumMod val="50000"/>
                  </a:schemeClr>
                </a:solidFill>
              </a:rPr>
              <a:t>Intervention de Monsieur Barbier société </a:t>
            </a:r>
            <a:r>
              <a:rPr lang="fr-FR" sz="3200" b="1" dirty="0" err="1" smtClean="0">
                <a:solidFill>
                  <a:schemeClr val="accent5">
                    <a:lumMod val="50000"/>
                  </a:schemeClr>
                </a:solidFill>
              </a:rPr>
              <a:t>Husqvarna</a:t>
            </a:r>
            <a:r>
              <a:rPr lang="fr-FR" sz="3200" b="1" dirty="0" smtClean="0">
                <a:solidFill>
                  <a:schemeClr val="accent5">
                    <a:lumMod val="50000"/>
                  </a:schemeClr>
                </a:solidFill>
              </a:rPr>
              <a:t> </a:t>
            </a:r>
            <a:br>
              <a:rPr lang="fr-FR" sz="3200" b="1" dirty="0" smtClean="0">
                <a:solidFill>
                  <a:schemeClr val="accent5">
                    <a:lumMod val="50000"/>
                  </a:schemeClr>
                </a:solidFill>
              </a:rPr>
            </a:br>
            <a:r>
              <a:rPr lang="fr-FR" sz="3200" b="1" dirty="0" smtClean="0">
                <a:solidFill>
                  <a:schemeClr val="accent5">
                    <a:lumMod val="50000"/>
                  </a:schemeClr>
                </a:solidFill>
              </a:rPr>
              <a:t>4 avril 2019</a:t>
            </a:r>
            <a:endParaRPr lang="fr-FR" sz="3200" b="1" dirty="0">
              <a:solidFill>
                <a:schemeClr val="accent5">
                  <a:lumMod val="50000"/>
                </a:schemeClr>
              </a:solidFill>
            </a:endParaRPr>
          </a:p>
        </p:txBody>
      </p:sp>
      <p:sp>
        <p:nvSpPr>
          <p:cNvPr id="3" name="Sous-titre 2"/>
          <p:cNvSpPr>
            <a:spLocks noGrp="1"/>
          </p:cNvSpPr>
          <p:nvPr>
            <p:ph type="subTitle" idx="1"/>
          </p:nvPr>
        </p:nvSpPr>
        <p:spPr/>
        <p:txBody>
          <a:bodyPr/>
          <a:lstStyle/>
          <a:p>
            <a:endParaRPr lang="fr-FR" dirty="0"/>
          </a:p>
        </p:txBody>
      </p:sp>
      <p:pic>
        <p:nvPicPr>
          <p:cNvPr id="1026" name="Picture 2" descr="C:\Users\gquehe\Desktop\Husqvarna 04 avril\photo husqvarna 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1916832"/>
            <a:ext cx="5860539" cy="439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7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7620000" cy="1143000"/>
          </a:xfrm>
        </p:spPr>
        <p:txBody>
          <a:bodyPr/>
          <a:lstStyle/>
          <a:p>
            <a:pPr algn="just"/>
            <a:r>
              <a:rPr lang="fr-FR" sz="2000" b="1" dirty="0" smtClean="0">
                <a:solidFill>
                  <a:schemeClr val="accent5">
                    <a:lumMod val="50000"/>
                  </a:schemeClr>
                </a:solidFill>
              </a:rPr>
              <a:t>Les élèves de seconde et première baccalauréat professionnel maintenance de matériels d’Espaces Verts  ont reçu Monsieur Barbier de la société </a:t>
            </a:r>
            <a:r>
              <a:rPr lang="fr-FR" sz="2000" b="1" dirty="0" err="1" smtClean="0">
                <a:solidFill>
                  <a:schemeClr val="accent5">
                    <a:lumMod val="50000"/>
                  </a:schemeClr>
                </a:solidFill>
              </a:rPr>
              <a:t>Husqvarna</a:t>
            </a:r>
            <a:r>
              <a:rPr lang="fr-FR" sz="2000" b="1" dirty="0" smtClean="0">
                <a:solidFill>
                  <a:schemeClr val="accent5">
                    <a:lumMod val="50000"/>
                  </a:schemeClr>
                </a:solidFill>
              </a:rPr>
              <a:t> France, pour une information et démonstration de matériels de coupe sur batteries.</a:t>
            </a:r>
            <a:endParaRPr lang="fr-FR" sz="2000" b="1" dirty="0">
              <a:solidFill>
                <a:schemeClr val="accent5">
                  <a:lumMod val="50000"/>
                </a:schemeClr>
              </a:solidFill>
            </a:endParaRPr>
          </a:p>
        </p:txBody>
      </p:sp>
      <p:pic>
        <p:nvPicPr>
          <p:cNvPr id="2051" name="Picture 3" descr="C:\Users\gquehe\Desktop\Husqvarna 04 avril\Husqvarna 04 avril 0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81690"/>
            <a:ext cx="6025480" cy="451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2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7620000" cy="1143000"/>
          </a:xfrm>
        </p:spPr>
        <p:txBody>
          <a:bodyPr/>
          <a:lstStyle/>
          <a:p>
            <a:pPr algn="just"/>
            <a:r>
              <a:rPr lang="fr-FR" sz="2000" b="1" dirty="0" smtClean="0">
                <a:solidFill>
                  <a:schemeClr val="accent5">
                    <a:lumMod val="50000"/>
                  </a:schemeClr>
                </a:solidFill>
              </a:rPr>
              <a:t>La présentation en salle s’est centrée sur le suivi à distance des matériels électriques autonome, robot de tonte, </a:t>
            </a:r>
            <a:r>
              <a:rPr lang="fr-FR" sz="2000" b="1" dirty="0" err="1" smtClean="0">
                <a:solidFill>
                  <a:schemeClr val="accent5">
                    <a:lumMod val="50000"/>
                  </a:schemeClr>
                </a:solidFill>
              </a:rPr>
              <a:t>drônes</a:t>
            </a:r>
            <a:r>
              <a:rPr lang="fr-FR" sz="2000" b="1" dirty="0" smtClean="0">
                <a:solidFill>
                  <a:schemeClr val="accent5">
                    <a:lumMod val="50000"/>
                  </a:schemeClr>
                </a:solidFill>
              </a:rPr>
              <a:t> de commandement  des robots de tonte et suivi des activités des robots à distance par les utilisateurs.</a:t>
            </a:r>
            <a:endParaRPr lang="fr-FR" sz="2000" b="1" dirty="0">
              <a:solidFill>
                <a:schemeClr val="accent5">
                  <a:lumMod val="50000"/>
                </a:schemeClr>
              </a:solidFill>
            </a:endParaRPr>
          </a:p>
        </p:txBody>
      </p:sp>
      <p:pic>
        <p:nvPicPr>
          <p:cNvPr id="3074" name="Picture 2" descr="C:\Users\gquehe\Desktop\Husqvarna 04 avril\Husqvarna 04 avril 0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060848"/>
            <a:ext cx="5559896" cy="416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0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6707088" cy="1440160"/>
          </a:xfrm>
        </p:spPr>
        <p:txBody>
          <a:bodyPr/>
          <a:lstStyle/>
          <a:p>
            <a:pPr algn="just"/>
            <a:r>
              <a:rPr lang="fr-FR" sz="2000" b="1" dirty="0" smtClean="0">
                <a:solidFill>
                  <a:schemeClr val="accent5">
                    <a:lumMod val="50000"/>
                  </a:schemeClr>
                </a:solidFill>
              </a:rPr>
              <a:t>Ce nouveau concept de travail des terrains est associé aux nouvelles technologies  embarquées sur les robots et les systèmes informatiques de liaison et de commandement.</a:t>
            </a:r>
            <a:br>
              <a:rPr lang="fr-FR" sz="2000" b="1" dirty="0" smtClean="0">
                <a:solidFill>
                  <a:schemeClr val="accent5">
                    <a:lumMod val="50000"/>
                  </a:schemeClr>
                </a:solidFill>
              </a:rPr>
            </a:br>
            <a:r>
              <a:rPr lang="fr-FR" sz="2000" b="1" dirty="0" smtClean="0">
                <a:solidFill>
                  <a:schemeClr val="accent5">
                    <a:lumMod val="50000"/>
                  </a:schemeClr>
                </a:solidFill>
              </a:rPr>
              <a:t>Ces ensembles de machines autonomes  seront pilotées à distance sur différents sites en simultané.</a:t>
            </a:r>
            <a:endParaRPr lang="fr-FR" sz="2000" b="1" dirty="0">
              <a:solidFill>
                <a:schemeClr val="accent5">
                  <a:lumMod val="50000"/>
                </a:schemeClr>
              </a:solidFill>
            </a:endParaRPr>
          </a:p>
        </p:txBody>
      </p:sp>
      <p:pic>
        <p:nvPicPr>
          <p:cNvPr id="4098" name="Picture 2" descr="C:\Users\gquehe\Desktop\Husqvarna 04 avril\photo husqvarna 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952836"/>
            <a:ext cx="5991944" cy="449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6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139136" cy="1786210"/>
          </a:xfrm>
        </p:spPr>
        <p:txBody>
          <a:bodyPr/>
          <a:lstStyle/>
          <a:p>
            <a:r>
              <a:rPr lang="fr-FR" sz="2000" b="1" dirty="0" smtClean="0">
                <a:solidFill>
                  <a:schemeClr val="accent5">
                    <a:lumMod val="50000"/>
                  </a:schemeClr>
                </a:solidFill>
              </a:rPr>
              <a:t>Monsieur Barbier après avoir présenté les principes de suivi des matériels, effectue devant les élèves une démonstration pratique de ce concept (</a:t>
            </a:r>
            <a:r>
              <a:rPr lang="fr-FR" sz="2000" b="1" dirty="0" err="1" smtClean="0">
                <a:solidFill>
                  <a:schemeClr val="accent5">
                    <a:lumMod val="50000"/>
                  </a:schemeClr>
                </a:solidFill>
              </a:rPr>
              <a:t>Husqvarna</a:t>
            </a:r>
            <a:r>
              <a:rPr lang="fr-FR" sz="2000" b="1" dirty="0" smtClean="0">
                <a:solidFill>
                  <a:schemeClr val="accent5">
                    <a:lumMod val="50000"/>
                  </a:schemeClr>
                </a:solidFill>
              </a:rPr>
              <a:t> concept </a:t>
            </a:r>
            <a:r>
              <a:rPr lang="fr-FR" sz="2000" b="1" smtClean="0">
                <a:solidFill>
                  <a:schemeClr val="accent5">
                    <a:lumMod val="50000"/>
                  </a:schemeClr>
                </a:solidFill>
              </a:rPr>
              <a:t>zéro).</a:t>
            </a:r>
            <a:r>
              <a:rPr lang="fr-FR" sz="2000" b="1" dirty="0" smtClean="0">
                <a:solidFill>
                  <a:schemeClr val="accent5">
                    <a:lumMod val="50000"/>
                  </a:schemeClr>
                </a:solidFill>
              </a:rPr>
              <a:t/>
            </a:r>
            <a:br>
              <a:rPr lang="fr-FR" sz="2000" b="1" dirty="0" smtClean="0">
                <a:solidFill>
                  <a:schemeClr val="accent5">
                    <a:lumMod val="50000"/>
                  </a:schemeClr>
                </a:solidFill>
              </a:rPr>
            </a:br>
            <a:r>
              <a:rPr lang="fr-FR" sz="2000" b="1" dirty="0" smtClean="0">
                <a:solidFill>
                  <a:schemeClr val="accent5">
                    <a:lumMod val="50000"/>
                  </a:schemeClr>
                </a:solidFill>
              </a:rPr>
              <a:t>Les techniciens de maintenance de ces matériels seront davantage liés à l’informatique de maintenance prédictive et préventive que d’avoir à effectuer une maintenance curative.</a:t>
            </a:r>
            <a:endParaRPr lang="fr-FR" sz="2000" b="1" dirty="0">
              <a:solidFill>
                <a:schemeClr val="accent5">
                  <a:lumMod val="50000"/>
                </a:schemeClr>
              </a:solidFill>
            </a:endParaRPr>
          </a:p>
        </p:txBody>
      </p:sp>
      <p:pic>
        <p:nvPicPr>
          <p:cNvPr id="5122" name="Picture 2" descr="C:\Users\gquehe\Desktop\Husqvarna 04 avril\photo husqvarna 0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48880"/>
            <a:ext cx="6336704" cy="374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3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7427168" cy="1786210"/>
          </a:xfrm>
        </p:spPr>
        <p:txBody>
          <a:bodyPr/>
          <a:lstStyle/>
          <a:p>
            <a:pPr algn="just"/>
            <a:r>
              <a:rPr lang="fr-FR" sz="2000" b="1" dirty="0" smtClean="0"/>
              <a:t>Le métier de technicien de maintenance en matériels d’Espaces Verts va considérablement évoluer dans les quelques années à venir.</a:t>
            </a:r>
            <a:br>
              <a:rPr lang="fr-FR" sz="2000" b="1" dirty="0" smtClean="0"/>
            </a:br>
            <a:r>
              <a:rPr lang="fr-FR" sz="2000" b="1" dirty="0" smtClean="0"/>
              <a:t>Nous passerons de réparateur à diagnostiqueur de panne prédictive, afin que les matériels puissent fonctionner 24h/24h.</a:t>
            </a:r>
            <a:br>
              <a:rPr lang="fr-FR" sz="2000" b="1" dirty="0" smtClean="0"/>
            </a:br>
            <a:r>
              <a:rPr lang="fr-FR" sz="2000" b="1" dirty="0" smtClean="0"/>
              <a:t>La traçabilité dans l’utilisation des matériels sera aussi une composantes à prendre en compte dans ce nouveau métier.</a:t>
            </a:r>
            <a:endParaRPr lang="fr-FR" sz="2000" b="1" dirty="0"/>
          </a:p>
        </p:txBody>
      </p:sp>
      <p:pic>
        <p:nvPicPr>
          <p:cNvPr id="6146" name="Picture 2" descr="C:\Users\gquehe\Desktop\Husqvarna 04 avril\photo husqvarna 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2492375"/>
            <a:ext cx="4392487" cy="338489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64088" y="3573016"/>
            <a:ext cx="2880320" cy="2246769"/>
          </a:xfrm>
          <a:prstGeom prst="rect">
            <a:avLst/>
          </a:prstGeom>
          <a:noFill/>
        </p:spPr>
        <p:txBody>
          <a:bodyPr wrap="square" rtlCol="0">
            <a:spAutoFit/>
          </a:bodyPr>
          <a:lstStyle/>
          <a:p>
            <a:pPr algn="just"/>
            <a:r>
              <a:rPr lang="fr-FR" sz="2000" b="1" dirty="0" smtClean="0">
                <a:solidFill>
                  <a:schemeClr val="accent5">
                    <a:lumMod val="50000"/>
                  </a:schemeClr>
                </a:solidFill>
              </a:rPr>
              <a:t>Le lycée Henri Avril se place résolument  dans cet axe de progrès avec </a:t>
            </a:r>
            <a:r>
              <a:rPr lang="fr-FR" sz="2000" b="1" dirty="0" err="1" smtClean="0">
                <a:solidFill>
                  <a:schemeClr val="accent5">
                    <a:lumMod val="50000"/>
                  </a:schemeClr>
                </a:solidFill>
              </a:rPr>
              <a:t>Husqvarna</a:t>
            </a:r>
            <a:r>
              <a:rPr lang="fr-FR" sz="2000" b="1" dirty="0" smtClean="0">
                <a:solidFill>
                  <a:schemeClr val="accent5">
                    <a:lumMod val="50000"/>
                  </a:schemeClr>
                </a:solidFill>
              </a:rPr>
              <a:t> France, afin d’anticiper ces besoins dans la formation dispensée.</a:t>
            </a:r>
            <a:endParaRPr lang="fr-FR" sz="2000" b="1" dirty="0">
              <a:solidFill>
                <a:schemeClr val="accent5">
                  <a:lumMod val="50000"/>
                </a:schemeClr>
              </a:solidFill>
            </a:endParaRPr>
          </a:p>
        </p:txBody>
      </p:sp>
    </p:spTree>
    <p:extLst>
      <p:ext uri="{BB962C8B-B14F-4D97-AF65-F5344CB8AC3E}">
        <p14:creationId xmlns:p14="http://schemas.microsoft.com/office/powerpoint/2010/main" val="1394605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TotalTime>
  <Words>178</Words>
  <Application>Microsoft Office PowerPoint</Application>
  <PresentationFormat>Affichage à l'écran (4:3)</PresentationFormat>
  <Paragraphs>7</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Contiguïté</vt:lpstr>
      <vt:lpstr>Intervention de Monsieur Barbier société Husqvarna  4 avril 2019</vt:lpstr>
      <vt:lpstr>Les élèves de seconde et première baccalauréat professionnel maintenance de matériels d’Espaces Verts  ont reçu Monsieur Barbier de la société Husqvarna France, pour une information et démonstration de matériels de coupe sur batteries.</vt:lpstr>
      <vt:lpstr>La présentation en salle s’est centrée sur le suivi à distance des matériels électriques autonome, robot de tonte, drônes de commandement  des robots de tonte et suivi des activités des robots à distance par les utilisateurs.</vt:lpstr>
      <vt:lpstr>Ce nouveau concept de travail des terrains est associé aux nouvelles technologies  embarquées sur les robots et les systèmes informatiques de liaison et de commandement. Ces ensembles de machines autonomes  seront pilotées à distance sur différents sites en simultané.</vt:lpstr>
      <vt:lpstr>Monsieur Barbier après avoir présenté les principes de suivi des matériels, effectue devant les élèves une démonstration pratique de ce concept (Husqvarna concept zéro). Les techniciens de maintenance de ces matériels seront davantage liés à l’informatique de maintenance prédictive et préventive que d’avoir à effectuer une maintenance curative.</vt:lpstr>
      <vt:lpstr>Le métier de technicien de maintenance en matériels d’Espaces Verts va considérablement évoluer dans les quelques années à venir. Nous passerons de réparateur à diagnostiqueur de panne prédictive, afin que les matériels puissent fonctionner 24h/24h. La traçabilité dans l’utilisation des matériels sera aussi une composantes à prendre en compte dans ce nouveau métier.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de Monsieur Barbier société Husqvarna  4 avril 2019</dc:title>
  <dc:creator>gquehe</dc:creator>
  <cp:lastModifiedBy>sec</cp:lastModifiedBy>
  <cp:revision>4</cp:revision>
  <dcterms:created xsi:type="dcterms:W3CDTF">2019-04-05T08:02:17Z</dcterms:created>
  <dcterms:modified xsi:type="dcterms:W3CDTF">2019-04-05T15:15:41Z</dcterms:modified>
</cp:coreProperties>
</file>