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88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7/5/2023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7/5/2023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7/5/2023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7/5/2023</a:t>
            </a:fld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7/5/2023</a:t>
            </a:fld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outatice.fr/portail/auth/pagemarker/1/portal/default/bureau-2d-2020/toutatice-application-mesapplisprincipales-portailPortletInstance_1610533691871?action=1&amp;action=redirect&amp;urlAppli=https://www.toutatice.fr/pmb/opac_css/?rne=0220196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2708920"/>
            <a:ext cx="6172200" cy="1894362"/>
          </a:xfrm>
        </p:spPr>
        <p:txBody>
          <a:bodyPr/>
          <a:lstStyle/>
          <a:p>
            <a:r>
              <a:rPr lang="fr-FR" dirty="0"/>
              <a:t>Le CDI du Lycée Henri Avril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 aperçu pour se faire une première idée…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0E65AF-18F7-44A9-9E4F-079BD0E42D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5478" r="-1390" b="-3097"/>
          <a:stretch/>
        </p:blipFill>
        <p:spPr>
          <a:xfrm>
            <a:off x="3477432" y="620688"/>
            <a:ext cx="4962512" cy="32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3436"/>
      </p:ext>
    </p:extLst>
  </p:cSld>
  <p:clrMapOvr>
    <a:masterClrMapping/>
  </p:clrMapOvr>
  <p:transition spd="slow" advTm="5141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61722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Le nouveau CDI du Lycée Henri Avril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1844824"/>
            <a:ext cx="6172200" cy="936104"/>
          </a:xfrm>
        </p:spPr>
        <p:txBody>
          <a:bodyPr/>
          <a:lstStyle/>
          <a:p>
            <a:r>
              <a:rPr lang="fr-FR" dirty="0"/>
              <a:t>Quelques chiffres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3768" y="2420888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140 places au total</a:t>
            </a:r>
          </a:p>
          <a:p>
            <a:pPr marL="285750" indent="-285750">
              <a:buFontTx/>
              <a:buChar char="-"/>
            </a:pPr>
            <a:r>
              <a:rPr lang="fr-FR" dirty="0"/>
              <a:t>1200 élèves par semaine en moyenne</a:t>
            </a:r>
          </a:p>
          <a:p>
            <a:pPr marL="285750" indent="-285750">
              <a:buFontTx/>
              <a:buChar char="-"/>
            </a:pPr>
            <a:r>
              <a:rPr lang="fr-FR" dirty="0"/>
              <a:t>Ouverture permanente sur le temps scolaire des élèves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6 postes informatiques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70 revues et journaux</a:t>
            </a:r>
          </a:p>
          <a:p>
            <a:pPr marL="285750" indent="-285750">
              <a:buFontTx/>
              <a:buChar char="-"/>
            </a:pPr>
            <a:r>
              <a:rPr lang="fr-FR" dirty="0"/>
              <a:t>4000 romans</a:t>
            </a:r>
          </a:p>
          <a:p>
            <a:pPr marL="285750" indent="-285750">
              <a:buFontTx/>
              <a:buChar char="-"/>
            </a:pPr>
            <a:r>
              <a:rPr lang="fr-FR" dirty="0"/>
              <a:t>1400 BD et mangas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Catalogue informatisé sur </a:t>
            </a:r>
            <a:r>
              <a:rPr lang="fr-FR" dirty="0" err="1"/>
              <a:t>Toutatice</a:t>
            </a:r>
            <a:endParaRPr lang="fr-FR" dirty="0"/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98" y="5856779"/>
            <a:ext cx="3324689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79513"/>
      </p:ext>
    </p:extLst>
  </p:cSld>
  <p:clrMapOvr>
    <a:masterClrMapping/>
  </p:clrMapOvr>
  <p:transition spd="slow" advTm="8852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6172200" cy="864096"/>
          </a:xfrm>
        </p:spPr>
        <p:txBody>
          <a:bodyPr/>
          <a:lstStyle/>
          <a:p>
            <a:r>
              <a:rPr lang="fr-FR" dirty="0"/>
              <a:t>Le CDI du Lycée Henri Avril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43808" y="1844824"/>
            <a:ext cx="5380112" cy="576064"/>
          </a:xfrm>
        </p:spPr>
        <p:txBody>
          <a:bodyPr/>
          <a:lstStyle/>
          <a:p>
            <a:r>
              <a:rPr lang="fr-FR" dirty="0"/>
              <a:t>Les activités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91880" y="24928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Les élèves viennent au CDI pour lire ou travailler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Seuls ou en groupe classe avec </a:t>
            </a:r>
            <a:r>
              <a:rPr lang="fr-FR" dirty="0" err="1"/>
              <a:t>un.e</a:t>
            </a:r>
            <a:r>
              <a:rPr lang="fr-FR" dirty="0"/>
              <a:t> </a:t>
            </a:r>
            <a:r>
              <a:rPr lang="fr-FR" dirty="0" err="1"/>
              <a:t>enseignant.e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73F542-10BE-4F33-950D-52C1757B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-1319" r="20865" b="1319"/>
          <a:stretch/>
        </p:blipFill>
        <p:spPr>
          <a:xfrm rot="5400000">
            <a:off x="2468134" y="3692914"/>
            <a:ext cx="2426652" cy="31949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F79DBC-89E3-4909-A8AE-14EA41F31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r="22319"/>
          <a:stretch/>
        </p:blipFill>
        <p:spPr>
          <a:xfrm rot="5400000">
            <a:off x="5961026" y="3354591"/>
            <a:ext cx="2340646" cy="31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5116"/>
      </p:ext>
    </p:extLst>
  </p:cSld>
  <p:clrMapOvr>
    <a:masterClrMapping/>
  </p:clrMapOvr>
  <p:transition spd="slow" advTm="8885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6172200" cy="864096"/>
          </a:xfrm>
        </p:spPr>
        <p:txBody>
          <a:bodyPr/>
          <a:lstStyle/>
          <a:p>
            <a:r>
              <a:rPr lang="fr-FR" dirty="0"/>
              <a:t>Le CDI du Lycée Henri Avril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43808" y="1844824"/>
            <a:ext cx="5380112" cy="57606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Les professeures documentalistes participent par ailleurs aux enseignements de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91880" y="270892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Euro anglais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SNT en 2</a:t>
            </a:r>
            <a:r>
              <a:rPr lang="fr-FR" baseline="30000" dirty="0"/>
              <a:t>nde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HGGSP en 1ère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843808" y="4009189"/>
            <a:ext cx="5380112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Des animations et des projets  :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89378" y="479715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fr-FR" dirty="0"/>
              <a:t>Semaine de la presse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fr-FR" dirty="0"/>
              <a:t>Prix BD Sors2tabulle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fr-FR" dirty="0"/>
              <a:t>Prix 1001 feuilles ados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fr-FR" dirty="0"/>
              <a:t>Tables thématiques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E1A77B-C5A7-4C45-9FFC-8DFEF0AA0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31" y="4417384"/>
            <a:ext cx="1463416" cy="20698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0BAF54-7BEC-4FC9-9DAE-74933D4F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12" y="2520829"/>
            <a:ext cx="1637715" cy="16838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651B272-AB06-4A11-AB24-4C242853C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13176"/>
            <a:ext cx="108012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8451"/>
      </p:ext>
    </p:extLst>
  </p:cSld>
  <p:clrMapOvr>
    <a:masterClrMapping/>
  </p:clrMapOvr>
  <p:transition spd="slow" advTm="9742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6172200" cy="864096"/>
          </a:xfrm>
        </p:spPr>
        <p:txBody>
          <a:bodyPr/>
          <a:lstStyle/>
          <a:p>
            <a:r>
              <a:rPr lang="fr-FR" dirty="0"/>
              <a:t>Le CDI du Lycée Henri Avril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4453" y="1340768"/>
            <a:ext cx="5380112" cy="57606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Nous sommes aussi présents sur les réseaux sociaux 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83" y="2290274"/>
            <a:ext cx="691442" cy="69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80" y="2189628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D80F9F-FD6D-430B-99B4-894E83D7E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898" y="2250377"/>
            <a:ext cx="2310943" cy="23572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80A357-8EEF-4D86-BAF4-8A91BAC8B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480" y="3112303"/>
            <a:ext cx="3310988" cy="16198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35F984-4DD9-4A4F-8BF9-F660519AD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6960" y="4733925"/>
            <a:ext cx="28765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22050"/>
      </p:ext>
    </p:extLst>
  </p:cSld>
  <p:clrMapOvr>
    <a:masterClrMapping/>
  </p:clrMapOvr>
  <p:transition spd="slow" advTm="10028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Le CDI du Lycée Henri Avril</a:t>
            </a:r>
            <a:br>
              <a:rPr lang="fr-FR" dirty="0"/>
            </a:br>
            <a:r>
              <a:rPr lang="fr-FR" dirty="0"/>
              <a:t>en images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7CC39A-1CE4-427A-8F30-D527209CB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0127" b="5877"/>
          <a:stretch/>
        </p:blipFill>
        <p:spPr>
          <a:xfrm>
            <a:off x="5580111" y="966387"/>
            <a:ext cx="3096345" cy="18865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EAA457B-1484-4D94-B835-0F08FEE09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2252" y="1502244"/>
            <a:ext cx="2443936" cy="18329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7409869-4642-46F4-8ABE-70045A63E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8" t="3732" r="19863" b="796"/>
          <a:stretch/>
        </p:blipFill>
        <p:spPr>
          <a:xfrm rot="5400000">
            <a:off x="6298625" y="2424664"/>
            <a:ext cx="1647957" cy="30963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F9ABDE2-0EDC-4175-9D88-3EB8BDFFC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2122" y="4170876"/>
            <a:ext cx="2443936" cy="18329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EF36A61-C6C5-4FA0-B3BC-B9D9E75B08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b="10795"/>
          <a:stretch/>
        </p:blipFill>
        <p:spPr>
          <a:xfrm>
            <a:off x="5574432" y="5092735"/>
            <a:ext cx="3096344" cy="15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51759"/>
      </p:ext>
    </p:extLst>
  </p:cSld>
  <p:clrMapOvr>
    <a:masterClrMapping/>
  </p:clrMapOvr>
  <p:transition spd="slow" advTm="9226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157</Words>
  <Application>Microsoft Office PowerPoint</Application>
  <PresentationFormat>Affichage à l'écran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Century Schoolbook</vt:lpstr>
      <vt:lpstr>Wingdings</vt:lpstr>
      <vt:lpstr>Wingdings 2</vt:lpstr>
      <vt:lpstr>Oriel</vt:lpstr>
      <vt:lpstr>Le CDI du Lycée Henri Avril</vt:lpstr>
      <vt:lpstr>Le nouveau CDI du Lycée Henri Avril</vt:lpstr>
      <vt:lpstr>Le CDI du Lycée Henri Avril</vt:lpstr>
      <vt:lpstr>Le CDI du Lycée Henri Avril</vt:lpstr>
      <vt:lpstr>Le CDI du Lycée Henri Avril</vt:lpstr>
      <vt:lpstr>Le CDI du Lycée Henri Avril en 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CDI du Lycée Henri Avril</dc:title>
  <dc:creator>admin</dc:creator>
  <cp:lastModifiedBy>Nathalie RIALLAND</cp:lastModifiedBy>
  <cp:revision>22</cp:revision>
  <dcterms:created xsi:type="dcterms:W3CDTF">2021-03-12T11:00:06Z</dcterms:created>
  <dcterms:modified xsi:type="dcterms:W3CDTF">2023-07-05T08:03:36Z</dcterms:modified>
</cp:coreProperties>
</file>