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9F5FDA-1B0B-47F5-AA7D-8E6983384D7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78FBBBE-3F59-4FFC-80D8-A67FB4D3A1F0}" type="datetimeFigureOut">
              <a:rPr lang="fr-FR" smtClean="0"/>
              <a:t>02/02/2018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543800" cy="2376264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Intervention de </a:t>
            </a:r>
            <a:br>
              <a:rPr lang="fr-FR" sz="4000" b="1" dirty="0" smtClean="0">
                <a:solidFill>
                  <a:srgbClr val="92D050"/>
                </a:solidFill>
              </a:rPr>
            </a:br>
            <a:r>
              <a:rPr lang="fr-FR" sz="4000" b="1" dirty="0" smtClean="0">
                <a:solidFill>
                  <a:srgbClr val="92D050"/>
                </a:solidFill>
              </a:rPr>
              <a:t>Rennes Motoculture </a:t>
            </a:r>
            <a:r>
              <a:rPr lang="fr-FR" sz="4000" b="1" dirty="0" err="1" smtClean="0">
                <a:solidFill>
                  <a:srgbClr val="92D050"/>
                </a:solidFill>
              </a:rPr>
              <a:t>Hillion</a:t>
            </a:r>
            <a:r>
              <a:rPr lang="fr-FR" sz="4000" b="1" dirty="0" smtClean="0">
                <a:solidFill>
                  <a:srgbClr val="92D050"/>
                </a:solidFill>
              </a:rPr>
              <a:t/>
            </a:r>
            <a:br>
              <a:rPr lang="fr-FR" sz="4000" b="1" dirty="0" smtClean="0">
                <a:solidFill>
                  <a:srgbClr val="92D050"/>
                </a:solidFill>
              </a:rPr>
            </a:br>
            <a:r>
              <a:rPr lang="fr-FR" sz="4000" b="1" dirty="0" smtClean="0">
                <a:solidFill>
                  <a:srgbClr val="92D050"/>
                </a:solidFill>
              </a:rPr>
              <a:t>01 février 2018</a:t>
            </a:r>
            <a:br>
              <a:rPr lang="fr-FR" sz="4000" b="1" dirty="0" smtClean="0">
                <a:solidFill>
                  <a:srgbClr val="92D050"/>
                </a:solidFill>
              </a:rPr>
            </a:br>
            <a:r>
              <a:rPr lang="fr-FR" sz="4000" b="1" dirty="0" smtClean="0">
                <a:solidFill>
                  <a:srgbClr val="92D050"/>
                </a:solidFill>
              </a:rPr>
              <a:t>Lycée Henri Avril Lamballe</a:t>
            </a:r>
            <a:endParaRPr lang="fr-FR" sz="4000" b="1" dirty="0">
              <a:solidFill>
                <a:srgbClr val="92D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1041"/>
            <a:ext cx="5688632" cy="31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2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Rennes Motoculture</a:t>
            </a:r>
            <a:endParaRPr lang="fr-FR" sz="4000" b="1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82347" cy="26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3456384" cy="25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9992" y="141277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Vincent MENADIER technico- commercial chez Rennes Motoculture à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Hillion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présente aux élèves de 1</a:t>
            </a:r>
            <a:r>
              <a:rPr lang="fr-FR" b="1" baseline="30000" dirty="0" smtClean="0">
                <a:solidFill>
                  <a:schemeClr val="accent6">
                    <a:lumMod val="50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et terminale maintenance espaces verts les robots de tonte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>
                <a:solidFill>
                  <a:srgbClr val="92D050"/>
                </a:solidFill>
              </a:rPr>
              <a:t>Rennes Motoculture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66389" cy="2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993774" cy="299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16016" y="14847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Les technologies nouvelles des robots de tonte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Husqvarna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sont abordées par Vincent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4886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Démontage du robot par un élève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43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92D050"/>
                </a:solidFill>
              </a:rPr>
              <a:t>Rennes Motoculture</a:t>
            </a:r>
            <a:endParaRPr lang="fr-FR" dirty="0"/>
          </a:p>
        </p:txBody>
      </p:sp>
      <p:pic>
        <p:nvPicPr>
          <p:cNvPr id="4098" name="Picture 2" descr="C:\Users\gquehe\Desktop\intervention rennes motoculture 01 février 2018\rennes motoculture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73152" cy="2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quehe\Desktop\intervention rennes motoculture 01 février 2018\rennes motoculture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41" y="2996952"/>
            <a:ext cx="3960440" cy="2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67944" y="1700808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Explication et mise en œuvre par Benjamin élève de 1</a:t>
            </a:r>
            <a:r>
              <a:rPr lang="fr-FR" b="1" baseline="30000" dirty="0" smtClean="0">
                <a:solidFill>
                  <a:schemeClr val="accent6">
                    <a:lumMod val="50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bac Pro MEV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436510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Les opérations sont délicates et l’élève doit être muni d’un bracelet anti statique afin de ne pas interférer avec les circuits électroniques de la machine.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>
                <a:solidFill>
                  <a:srgbClr val="92D050"/>
                </a:solidFill>
              </a:rPr>
              <a:t>Rennes Motoculture</a:t>
            </a:r>
            <a:endParaRPr lang="fr-FR" dirty="0"/>
          </a:p>
        </p:txBody>
      </p:sp>
      <p:pic>
        <p:nvPicPr>
          <p:cNvPr id="5122" name="Picture 2" descr="C:\Users\gquehe\Desktop\intervention rennes motoculture 01 février 2018\rennes motoculture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66389" cy="2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960440" cy="29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486916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Les élèves regroupés autour de Vincent pour les détails de démontage, la précision des gestes et la compréhension des systèmes automatiques de la machine.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92D050"/>
                </a:solidFill>
              </a:rPr>
              <a:t>Rennes Motoculture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0798"/>
            <a:ext cx="3410339" cy="25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gquehe\Desktop\intervention rennes motoculture 01 février 2018\rennes motoculture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052541" cy="30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5292" y="479715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Vincent a été formé au lycée Henri Avril en Bac Pro Espaces Verts  et BTS avant de devenir commercial chez Rennes Motoculture.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27984" y="16288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Les élèves sont attentifs quant aux explications de Vincent.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6991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Merci à la société </a:t>
            </a:r>
            <a:br>
              <a:rPr lang="fr-FR" sz="4000" b="1" dirty="0" smtClean="0">
                <a:solidFill>
                  <a:srgbClr val="92D050"/>
                </a:solidFill>
              </a:rPr>
            </a:br>
            <a:r>
              <a:rPr lang="fr-FR" sz="4000" b="1" dirty="0" smtClean="0">
                <a:solidFill>
                  <a:srgbClr val="92D050"/>
                </a:solidFill>
              </a:rPr>
              <a:t>Rennes Motoculture et à Vincent</a:t>
            </a:r>
            <a:endParaRPr lang="fr-FR" sz="4000" dirty="0"/>
          </a:p>
        </p:txBody>
      </p:sp>
      <p:pic>
        <p:nvPicPr>
          <p:cNvPr id="7170" name="Picture 2" descr="C:\Users\gquehe\Desktop\intervention rennes motoculture 01 février 2018\rennes motoculture 00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7714"/>
            <a:ext cx="5737448" cy="43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5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</TotalTime>
  <Words>155</Words>
  <Application>Microsoft Office PowerPoint</Application>
  <PresentationFormat>Affichage à l'écran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Contiguïté</vt:lpstr>
      <vt:lpstr>Intervention de  Rennes Motoculture Hillion 01 février 2018 Lycée Henri Avril Lamballe</vt:lpstr>
      <vt:lpstr>Rennes Motoculture</vt:lpstr>
      <vt:lpstr>Rennes Motoculture</vt:lpstr>
      <vt:lpstr>Rennes Motoculture</vt:lpstr>
      <vt:lpstr>Rennes Motoculture</vt:lpstr>
      <vt:lpstr>Rennes Motoculture</vt:lpstr>
      <vt:lpstr>Merci à la société  Rennes Motoculture et à Vincent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de  Rennes Motoculture Hillion 01 février 2018</dc:title>
  <dc:creator>gquehe</dc:creator>
  <cp:lastModifiedBy>admin</cp:lastModifiedBy>
  <cp:revision>14</cp:revision>
  <cp:lastPrinted>2018-02-02T08:48:32Z</cp:lastPrinted>
  <dcterms:created xsi:type="dcterms:W3CDTF">2018-02-01T16:04:39Z</dcterms:created>
  <dcterms:modified xsi:type="dcterms:W3CDTF">2018-02-02T10:23:48Z</dcterms:modified>
</cp:coreProperties>
</file>