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63" r:id="rId3"/>
    <p:sldId id="258" r:id="rId4"/>
    <p:sldId id="259" r:id="rId5"/>
    <p:sldId id="257" r:id="rId6"/>
    <p:sldId id="260" r:id="rId7"/>
    <p:sldId id="261" r:id="rId8"/>
    <p:sldId id="262" r:id="rId9"/>
    <p:sldId id="266" r:id="rId10"/>
    <p:sldId id="265" r:id="rId11"/>
    <p:sldId id="264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8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34DC7CE-9E54-4ADC-A5A4-8138B391667B}" type="datetimeFigureOut">
              <a:rPr lang="fr-FR" smtClean="0"/>
              <a:t>29/01/2018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E322033-BB19-4CD5-A70F-40D79EFB9E43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C7CE-9E54-4ADC-A5A4-8138B391667B}" type="datetimeFigureOut">
              <a:rPr lang="fr-FR" smtClean="0"/>
              <a:t>29/01/2018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033-BB19-4CD5-A70F-40D79EFB9E4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C7CE-9E54-4ADC-A5A4-8138B391667B}" type="datetimeFigureOut">
              <a:rPr lang="fr-FR" smtClean="0"/>
              <a:t>29/01/2018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033-BB19-4CD5-A70F-40D79EFB9E4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34DC7CE-9E54-4ADC-A5A4-8138B391667B}" type="datetimeFigureOut">
              <a:rPr lang="fr-FR" smtClean="0"/>
              <a:t>29/01/2018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E322033-BB19-4CD5-A70F-40D79EFB9E43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34DC7CE-9E54-4ADC-A5A4-8138B391667B}" type="datetimeFigureOut">
              <a:rPr lang="fr-FR" smtClean="0"/>
              <a:t>29/01/2018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E322033-BB19-4CD5-A70F-40D79EFB9E43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C7CE-9E54-4ADC-A5A4-8138B391667B}" type="datetimeFigureOut">
              <a:rPr lang="fr-FR" smtClean="0"/>
              <a:t>29/01/2018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033-BB19-4CD5-A70F-40D79EFB9E43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C7CE-9E54-4ADC-A5A4-8138B391667B}" type="datetimeFigureOut">
              <a:rPr lang="fr-FR" smtClean="0"/>
              <a:t>29/01/2018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033-BB19-4CD5-A70F-40D79EFB9E43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34DC7CE-9E54-4ADC-A5A4-8138B391667B}" type="datetimeFigureOut">
              <a:rPr lang="fr-FR" smtClean="0"/>
              <a:t>29/01/2018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E322033-BB19-4CD5-A70F-40D79EFB9E43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C7CE-9E54-4ADC-A5A4-8138B391667B}" type="datetimeFigureOut">
              <a:rPr lang="fr-FR" smtClean="0"/>
              <a:t>29/01/2018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2033-BB19-4CD5-A70F-40D79EFB9E4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34DC7CE-9E54-4ADC-A5A4-8138B391667B}" type="datetimeFigureOut">
              <a:rPr lang="fr-FR" smtClean="0"/>
              <a:t>29/01/2018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E322033-BB19-4CD5-A70F-40D79EFB9E43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34DC7CE-9E54-4ADC-A5A4-8138B391667B}" type="datetimeFigureOut">
              <a:rPr lang="fr-FR" smtClean="0"/>
              <a:t>29/01/2018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E322033-BB19-4CD5-A70F-40D79EFB9E43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34DC7CE-9E54-4ADC-A5A4-8138B391667B}" type="datetimeFigureOut">
              <a:rPr lang="fr-FR" smtClean="0"/>
              <a:t>29/01/2018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E322033-BB19-4CD5-A70F-40D79EFB9E43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23728" y="836712"/>
            <a:ext cx="6336704" cy="1656184"/>
          </a:xfrm>
        </p:spPr>
        <p:txBody>
          <a:bodyPr anchor="t">
            <a:noAutofit/>
          </a:bodyPr>
          <a:lstStyle/>
          <a:p>
            <a:r>
              <a:rPr lang="fr-FR" sz="1600" i="1" dirty="0" smtClean="0">
                <a:latin typeface="Castellar" panose="020A0402060406010301" pitchFamily="18" charset="0"/>
              </a:rPr>
              <a:t>N</a:t>
            </a:r>
            <a:r>
              <a:rPr lang="fr-FR" sz="2400" i="1" dirty="0" smtClean="0">
                <a:latin typeface="Castellar" panose="020A0402060406010301" pitchFamily="18" charset="0"/>
              </a:rPr>
              <a:t>ous sommes la clase ULIS du Lycée Henri Avril de </a:t>
            </a:r>
            <a:r>
              <a:rPr lang="fr-FR" sz="2800" i="1" dirty="0" smtClean="0">
                <a:latin typeface="Castellar" panose="020A0402060406010301" pitchFamily="18" charset="0"/>
              </a:rPr>
              <a:t>Lamballe, nous vous souhaitons une bonne année (un peu en retard).</a:t>
            </a:r>
            <a:endParaRPr lang="fr-FR" sz="900" i="1" dirty="0">
              <a:latin typeface="Castellar" panose="020A0402060406010301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23928" y="3573016"/>
            <a:ext cx="3168352" cy="1872208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1026" name="Picture 2" descr="Résultat de recherche d'images pour &quot;lycée henri avril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28443"/>
            <a:ext cx="4824536" cy="28175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olwenn Leroy - La Jument De Mich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835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2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Nous vous présentons nos cartes de vœux.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76600"/>
            <a:ext cx="36576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3276600"/>
            <a:ext cx="3657600" cy="2057400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fr-FR" dirty="0" smtClean="0"/>
              <a:t> A l’extérieur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 A l’intérieur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295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Nous vous souhaitons une très bonne année 2018 de la part de la classe Ulis du lycée Henri Avril à Lamballe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37" y="28167"/>
            <a:ext cx="3456384" cy="19442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14271"/>
            <a:ext cx="5073858" cy="2854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12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91680" y="3284984"/>
            <a:ext cx="3870176" cy="437434"/>
          </a:xfrm>
        </p:spPr>
        <p:txBody>
          <a:bodyPr>
            <a:normAutofit fontScale="90000"/>
          </a:bodyPr>
          <a:lstStyle/>
          <a:p>
            <a:r>
              <a:rPr lang="fr-FR" b="0" dirty="0" smtClean="0">
                <a:solidFill>
                  <a:srgbClr val="0081D0"/>
                </a:solidFill>
                <a:latin typeface="Broadway" panose="04040905080B02020502" pitchFamily="82" charset="0"/>
              </a:rPr>
              <a:t>Je suis Mark Morin</a:t>
            </a:r>
            <a:endParaRPr lang="fr-FR" b="0" dirty="0">
              <a:solidFill>
                <a:srgbClr val="0081D0"/>
              </a:solidFill>
              <a:latin typeface="Broadway" panose="04040905080B02020502" pitchFamily="8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67744" y="3645024"/>
            <a:ext cx="6696744" cy="2808312"/>
          </a:xfrm>
        </p:spPr>
        <p:txBody>
          <a:bodyPr>
            <a:normAutofit/>
          </a:bodyPr>
          <a:lstStyle/>
          <a:p>
            <a:r>
              <a:rPr lang="fr-FR" b="0" i="1" dirty="0" smtClean="0">
                <a:solidFill>
                  <a:srgbClr val="7030A0"/>
                </a:solidFill>
                <a:latin typeface="Jokerman" panose="04090605060D06020702" pitchFamily="82" charset="0"/>
              </a:rPr>
              <a:t>J’ai 17ans, j’aime les Jeux-</a:t>
            </a:r>
            <a:r>
              <a:rPr lang="fr-FR" b="0" i="1" dirty="0" err="1" smtClean="0">
                <a:solidFill>
                  <a:srgbClr val="7030A0"/>
                </a:solidFill>
                <a:latin typeface="Jokerman" panose="04090605060D06020702" pitchFamily="82" charset="0"/>
              </a:rPr>
              <a:t>video</a:t>
            </a:r>
            <a:r>
              <a:rPr lang="fr-FR" b="0" i="1" dirty="0" smtClean="0">
                <a:solidFill>
                  <a:srgbClr val="7030A0"/>
                </a:solidFill>
                <a:latin typeface="Jokerman" panose="04090605060D06020702" pitchFamily="82" charset="0"/>
              </a:rPr>
              <a:t>, L’animation Japonaise, Les Comics et aller sur internet. Mes films préféré sont : </a:t>
            </a:r>
          </a:p>
          <a:p>
            <a:r>
              <a:rPr lang="fr-FR" sz="4800" b="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hiller" panose="04020404031007020602" pitchFamily="82" charset="0"/>
              </a:rPr>
              <a:t>ç</a:t>
            </a:r>
            <a:r>
              <a:rPr lang="fr-FR" sz="4000" b="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hiller" panose="04020404031007020602" pitchFamily="82" charset="0"/>
              </a:rPr>
              <a:t>a</a:t>
            </a:r>
            <a:r>
              <a:rPr lang="fr-FR" sz="2800" b="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hiller" panose="04020404031007020602" pitchFamily="82" charset="0"/>
              </a:rPr>
              <a:t>, </a:t>
            </a:r>
            <a:r>
              <a:rPr lang="fr-FR" sz="2800" b="0" i="1" dirty="0" err="1" smtClean="0">
                <a:solidFill>
                  <a:srgbClr val="00B050"/>
                </a:solidFill>
                <a:latin typeface="Poor Richard" panose="02080502050505020702" pitchFamily="18" charset="0"/>
              </a:rPr>
              <a:t>Shrek</a:t>
            </a:r>
            <a:r>
              <a:rPr lang="fr-FR" sz="2800" b="0" i="1" dirty="0" smtClean="0">
                <a:solidFill>
                  <a:srgbClr val="00B050"/>
                </a:solidFill>
                <a:latin typeface="Poor Richard" panose="02080502050505020702" pitchFamily="18" charset="0"/>
              </a:rPr>
              <a:t>, </a:t>
            </a:r>
            <a:r>
              <a:rPr lang="fr-FR" sz="2800" b="0" i="1" dirty="0" smtClean="0"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0081D0">
                      <a:alpha val="40000"/>
                    </a:srgbClr>
                  </a:glow>
                </a:effectLst>
                <a:latin typeface="Impact" panose="020B0806030902050204" pitchFamily="34" charset="0"/>
              </a:rPr>
              <a:t>Transformers: AOE, </a:t>
            </a:r>
            <a:r>
              <a:rPr lang="fr-FR" sz="2400" b="0" i="1" dirty="0" smtClean="0">
                <a:ln>
                  <a:solidFill>
                    <a:srgbClr val="7030A0"/>
                  </a:solidFill>
                </a:ln>
                <a:solidFill>
                  <a:srgbClr val="FFCC00"/>
                </a:solidFill>
                <a:latin typeface="Harlow Solid Italic" panose="04030604020F02020D02" pitchFamily="82" charset="0"/>
              </a:rPr>
              <a:t>Dragon Ball z: la </a:t>
            </a:r>
            <a:r>
              <a:rPr lang="fr-FR" sz="2400" b="0" i="1" dirty="0" err="1" smtClean="0">
                <a:ln>
                  <a:solidFill>
                    <a:srgbClr val="7030A0"/>
                  </a:solidFill>
                </a:ln>
                <a:solidFill>
                  <a:srgbClr val="FFCC00"/>
                </a:solidFill>
                <a:latin typeface="Harlow Solid Italic" panose="04030604020F02020D02" pitchFamily="82" charset="0"/>
              </a:rPr>
              <a:t>resurection</a:t>
            </a:r>
            <a:r>
              <a:rPr lang="fr-FR" sz="2400" b="0" i="1" dirty="0" smtClean="0">
                <a:ln>
                  <a:solidFill>
                    <a:srgbClr val="7030A0"/>
                  </a:solidFill>
                </a:ln>
                <a:solidFill>
                  <a:srgbClr val="FFCC00"/>
                </a:solidFill>
                <a:latin typeface="Harlow Solid Italic" panose="04030604020F02020D02" pitchFamily="82" charset="0"/>
              </a:rPr>
              <a:t> de ‘f’, </a:t>
            </a:r>
            <a:r>
              <a:rPr lang="fr-FR" sz="2800" b="0" i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odoni MT Black" panose="02070A03080606020203" pitchFamily="18" charset="0"/>
              </a:rPr>
              <a:t>Avengers: l’ère d’</a:t>
            </a:r>
            <a:r>
              <a:rPr lang="fr-FR" sz="2800" b="0" i="1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odoni MT Black" panose="02070A03080606020203" pitchFamily="18" charset="0"/>
              </a:rPr>
              <a:t>Ultron</a:t>
            </a:r>
            <a:r>
              <a:rPr lang="fr-FR" sz="2800" b="0" i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odoni MT Black" panose="02070A03080606020203" pitchFamily="18" charset="0"/>
              </a:rPr>
              <a:t> </a:t>
            </a:r>
            <a:r>
              <a:rPr lang="fr-FR" sz="2800" b="0" i="1" dirty="0" smtClean="0">
                <a:ln>
                  <a:solidFill>
                    <a:srgbClr val="FFCC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ritannic Bold" panose="020B0903060703020204" pitchFamily="34" charset="0"/>
              </a:rPr>
              <a:t>et Le Roi Lion</a:t>
            </a:r>
            <a:endParaRPr lang="fr-FR" b="0" i="1" dirty="0">
              <a:ln>
                <a:solidFill>
                  <a:srgbClr val="FFCC0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Britannic Bold" panose="020B0903060703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1719" y="404663"/>
            <a:ext cx="1883721" cy="246070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1663"/>
            <a:ext cx="1539171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Rick Astley - Never Gonna Give You U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162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Je m’appelle océane j’ai 17 ans j’ai des origines un peu chti s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J’aime le maquillage.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6632"/>
            <a:ext cx="1800200" cy="3200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293" y="332656"/>
            <a:ext cx="3771911" cy="2121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Niska - Réseaux (Clip Officiel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14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6" y="2362200"/>
            <a:ext cx="2186247" cy="3886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Espace réservé du contenu 11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11" y="2322916"/>
            <a:ext cx="3153544" cy="1773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Espace réservé du texte 4"/>
          <p:cNvSpPr>
            <a:spLocks noGrp="1"/>
          </p:cNvSpPr>
          <p:nvPr>
            <p:ph type="body" sz="quarter" idx="1"/>
          </p:nvPr>
        </p:nvSpPr>
        <p:spPr>
          <a:xfrm>
            <a:off x="467544" y="1052736"/>
            <a:ext cx="3657600" cy="995184"/>
          </a:xfrm>
        </p:spPr>
        <p:txBody>
          <a:bodyPr/>
          <a:lstStyle/>
          <a:p>
            <a:r>
              <a:rPr lang="fr-FR" dirty="0" smtClean="0"/>
              <a:t>Bonjour je m’appelle Baptiste j’ai 17ans je suis au lycée Henri-Avril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Nous sommes en plein travailles.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437112"/>
            <a:ext cx="1159227" cy="20608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Manga + musique Dis moi lune dargent (hijo de la luna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2361" y="5697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Je m’appelle Clara j’ai 16 ans j’ai des origines marseillaises  et du nord.  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6564"/>
            <a:ext cx="1360450" cy="2418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32656"/>
            <a:ext cx="1451379" cy="2580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52736"/>
            <a:ext cx="192881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Kalash - Mwaka Moon ft. Damso  Parole et Musiq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7929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3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2000" dirty="0" smtClean="0"/>
              <a:t>Bonjour</a:t>
            </a:r>
            <a:r>
              <a:rPr lang="fr-FR" dirty="0" smtClean="0"/>
              <a:t> </a:t>
            </a:r>
            <a:r>
              <a:rPr lang="fr-FR" sz="2000" dirty="0" smtClean="0"/>
              <a:t>je</a:t>
            </a:r>
            <a:r>
              <a:rPr lang="fr-FR" dirty="0" smtClean="0"/>
              <a:t> </a:t>
            </a:r>
            <a:r>
              <a:rPr lang="fr-FR" sz="2000" dirty="0" smtClean="0"/>
              <a:t>m’appelle</a:t>
            </a:r>
            <a:r>
              <a:rPr lang="fr-FR" dirty="0" smtClean="0"/>
              <a:t> </a:t>
            </a:r>
            <a:r>
              <a:rPr lang="fr-FR" sz="2000" dirty="0" smtClean="0"/>
              <a:t>Chloé</a:t>
            </a:r>
            <a:r>
              <a:rPr lang="fr-FR" dirty="0" smtClean="0"/>
              <a:t> </a:t>
            </a:r>
            <a:r>
              <a:rPr lang="fr-FR" sz="2000" dirty="0" smtClean="0"/>
              <a:t>j’ai</a:t>
            </a:r>
            <a:r>
              <a:rPr lang="fr-FR" dirty="0" smtClean="0"/>
              <a:t> </a:t>
            </a:r>
            <a:r>
              <a:rPr lang="fr-FR" sz="2000" dirty="0" smtClean="0"/>
              <a:t>16</a:t>
            </a:r>
            <a:r>
              <a:rPr lang="fr-FR" dirty="0" smtClean="0"/>
              <a:t> </a:t>
            </a:r>
            <a:r>
              <a:rPr lang="fr-FR" sz="2000" dirty="0" smtClean="0"/>
              <a:t>ans</a:t>
            </a:r>
            <a:r>
              <a:rPr lang="fr-FR" dirty="0" smtClean="0"/>
              <a:t> </a:t>
            </a:r>
            <a:r>
              <a:rPr lang="fr-FR" sz="2000" dirty="0" smtClean="0"/>
              <a:t>je</a:t>
            </a:r>
            <a:r>
              <a:rPr lang="fr-FR" dirty="0" smtClean="0"/>
              <a:t> </a:t>
            </a:r>
            <a:r>
              <a:rPr lang="fr-FR" sz="2000" dirty="0" smtClean="0"/>
              <a:t>suis</a:t>
            </a:r>
            <a:r>
              <a:rPr lang="fr-FR" dirty="0" smtClean="0"/>
              <a:t> </a:t>
            </a:r>
            <a:r>
              <a:rPr lang="fr-FR" sz="2000" dirty="0" smtClean="0"/>
              <a:t>au</a:t>
            </a:r>
            <a:r>
              <a:rPr lang="fr-FR" dirty="0" smtClean="0"/>
              <a:t> </a:t>
            </a:r>
            <a:r>
              <a:rPr lang="fr-FR" sz="2000" dirty="0" smtClean="0"/>
              <a:t>lycée</a:t>
            </a:r>
            <a:r>
              <a:rPr lang="fr-FR" dirty="0" smtClean="0"/>
              <a:t> </a:t>
            </a:r>
            <a:r>
              <a:rPr lang="fr-FR" sz="2000" dirty="0" smtClean="0"/>
              <a:t>Henri</a:t>
            </a:r>
            <a:r>
              <a:rPr lang="fr-FR" dirty="0" smtClean="0"/>
              <a:t> </a:t>
            </a:r>
            <a:r>
              <a:rPr lang="fr-FR" sz="2000" dirty="0" smtClean="0"/>
              <a:t>avril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02" y="260648"/>
            <a:ext cx="3291858" cy="1851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62" y="116632"/>
            <a:ext cx="1699594" cy="3021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869160"/>
            <a:ext cx="948984" cy="16870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08926"/>
            <a:ext cx="1483263" cy="26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Lartiste - Catc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2163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0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Je m’appelle  William j’ai 16 ans je suis au lycée Henri Avril à Lamballe.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1429663" cy="2540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12776"/>
            <a:ext cx="1564272" cy="27809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0" y="2060848"/>
            <a:ext cx="1103319" cy="1961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Keys N Krates - Dum Dee Dum (JiKay Remix) [OFFICIAL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2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Nous nous appelons Clara et Chloé nous sommes au lycée Henri </a:t>
            </a:r>
            <a:r>
              <a:rPr lang="fr-FR" dirty="0"/>
              <a:t>A</a:t>
            </a:r>
            <a:r>
              <a:rPr lang="fr-FR" dirty="0" smtClean="0"/>
              <a:t>vril  à </a:t>
            </a:r>
            <a:r>
              <a:rPr lang="fr-FR" dirty="0" err="1" smtClean="0"/>
              <a:t>lamballe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60848"/>
            <a:ext cx="6156176" cy="34628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Black M - Tic-Tac (Clip officie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6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Bonjour je m’appelle </a:t>
            </a:r>
            <a:r>
              <a:rPr lang="fr-FR" dirty="0" err="1" smtClean="0"/>
              <a:t>Thiéphaine</a:t>
            </a:r>
            <a:r>
              <a:rPr lang="fr-FR" dirty="0" smtClean="0"/>
              <a:t> j’ai 16 ans j’habite </a:t>
            </a:r>
            <a:r>
              <a:rPr lang="fr-FR" dirty="0" err="1" smtClean="0"/>
              <a:t>hénon</a:t>
            </a:r>
            <a:r>
              <a:rPr lang="fr-FR" dirty="0" smtClean="0"/>
              <a:t> j’aime mc </a:t>
            </a:r>
            <a:r>
              <a:rPr lang="fr-FR" dirty="0" err="1" smtClean="0"/>
              <a:t>solaar</a:t>
            </a:r>
            <a:endParaRPr lang="fr-FR" dirty="0"/>
          </a:p>
        </p:txBody>
      </p:sp>
      <p:pic>
        <p:nvPicPr>
          <p:cNvPr id="3" name="Image 2" descr="E:\année 2017-2018\photos\atelier jardinières\20180111_11324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r="65919" b="22941"/>
          <a:stretch/>
        </p:blipFill>
        <p:spPr bwMode="auto">
          <a:xfrm>
            <a:off x="251520" y="2181225"/>
            <a:ext cx="1524000" cy="2495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98" y="2077615"/>
            <a:ext cx="3240359" cy="39255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MC ★ Solaar - Sonotone [Clip Officiel]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5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3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499</TotalTime>
  <Words>213</Words>
  <Application>Microsoft Office PowerPoint</Application>
  <PresentationFormat>Affichage à l'écran (4:3)</PresentationFormat>
  <Paragraphs>17</Paragraphs>
  <Slides>11</Slides>
  <Notes>0</Notes>
  <HiddenSlides>0</HiddenSlides>
  <MMClips>9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Oriel</vt:lpstr>
      <vt:lpstr>Nous sommes la clase ULIS du Lycée Henri Avril de Lamballe, nous vous souhaitons une bonne année (un peu en retard).</vt:lpstr>
      <vt:lpstr>Je suis Mark Morin</vt:lpstr>
      <vt:lpstr>Je m’appelle océane j’ai 17 ans j’ai des origines un peu chti s </vt:lpstr>
      <vt:lpstr>Présentation PowerPoint</vt:lpstr>
      <vt:lpstr>Présentation PowerPoint</vt:lpstr>
      <vt:lpstr>Bonjour je m’appelle Chloé j’ai 16 ans je suis au lycée Henri avril </vt:lpstr>
      <vt:lpstr>Je m’appelle  William j’ai 16 ans je suis au lycée Henri Avril à Lamballe. </vt:lpstr>
      <vt:lpstr>Nous nous appelons Clara et Chloé nous sommes au lycée Henri Avril  à lamballe </vt:lpstr>
      <vt:lpstr>Bonjour je m’appelle Thiéphaine j’ai 16 ans j’habite hénon j’aime mc solaar</vt:lpstr>
      <vt:lpstr>Nous vous présentons nos cartes de vœux.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Oceane CHEVALLIER</dc:creator>
  <cp:lastModifiedBy>Clara RENAULT</cp:lastModifiedBy>
  <cp:revision>61</cp:revision>
  <dcterms:created xsi:type="dcterms:W3CDTF">2018-01-09T13:18:20Z</dcterms:created>
  <dcterms:modified xsi:type="dcterms:W3CDTF">2018-01-29T10:38:37Z</dcterms:modified>
</cp:coreProperties>
</file>